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67" r:id="rId2"/>
    <p:sldId id="271" r:id="rId3"/>
    <p:sldId id="268" r:id="rId4"/>
    <p:sldId id="269" r:id="rId5"/>
    <p:sldId id="270" r:id="rId6"/>
    <p:sldId id="273" r:id="rId7"/>
    <p:sldId id="274" r:id="rId8"/>
    <p:sldId id="275" r:id="rId9"/>
    <p:sldId id="272" r:id="rId10"/>
    <p:sldId id="276" r:id="rId11"/>
    <p:sldId id="277" r:id="rId12"/>
    <p:sldId id="278" r:id="rId13"/>
    <p:sldId id="279" r:id="rId14"/>
    <p:sldId id="280" r:id="rId15"/>
    <p:sldId id="281" r:id="rId16"/>
    <p:sldId id="282" r:id="rId17"/>
    <p:sldId id="283" r:id="rId18"/>
    <p:sldId id="287" r:id="rId19"/>
    <p:sldId id="285" r:id="rId20"/>
    <p:sldId id="284" r:id="rId21"/>
    <p:sldId id="28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59" autoAdjust="0"/>
    <p:restoredTop sz="94660"/>
  </p:normalViewPr>
  <p:slideViewPr>
    <p:cSldViewPr snapToGrid="0">
      <p:cViewPr>
        <p:scale>
          <a:sx n="66" d="100"/>
          <a:sy n="66" d="100"/>
        </p:scale>
        <p:origin x="816" y="210"/>
      </p:cViewPr>
      <p:guideLst/>
    </p:cSldViewPr>
  </p:slideViewPr>
  <p:notesTextViewPr>
    <p:cViewPr>
      <p:scale>
        <a:sx n="1" d="1"/>
        <a:sy n="1" d="1"/>
      </p:scale>
      <p:origin x="0" y="0"/>
    </p:cViewPr>
  </p:notesTextViewPr>
  <p:notesViewPr>
    <p:cSldViewPr snapToGrid="0">
      <p:cViewPr varScale="1">
        <p:scale>
          <a:sx n="59" d="100"/>
          <a:sy n="59" d="100"/>
        </p:scale>
        <p:origin x="279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10/11/2018</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10/11/2018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808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7_Section Header">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CC01FE6-2C22-4AC9-8820-8304CF5E22C1}"/>
              </a:ext>
            </a:extLst>
          </p:cNvPr>
          <p:cNvSpPr>
            <a:spLocks noGrp="1"/>
          </p:cNvSpPr>
          <p:nvPr>
            <p:ph type="ftr" sz="quarter" idx="10"/>
          </p:nvPr>
        </p:nvSpPr>
        <p:spPr>
          <a:xfrm>
            <a:off x="8661497" y="6436678"/>
            <a:ext cx="1635026" cy="365125"/>
          </a:xfrm>
          <a:prstGeom prst="rect">
            <a:avLst/>
          </a:prstGeom>
        </p:spPr>
        <p:txBody>
          <a:bodyPr/>
          <a:lstStyle/>
          <a:p>
            <a:r>
              <a:rPr lang="en-US" dirty="0"/>
              <a:t>www.infobusiness.com</a:t>
            </a:r>
          </a:p>
        </p:txBody>
      </p:sp>
      <p:sp>
        <p:nvSpPr>
          <p:cNvPr id="4" name="Slide Number Placeholder 3">
            <a:extLst>
              <a:ext uri="{FF2B5EF4-FFF2-40B4-BE49-F238E27FC236}">
                <a16:creationId xmlns:a16="http://schemas.microsoft.com/office/drawing/2014/main" id="{B92287D3-5A21-4CD2-8B15-46C8EC700EDC}"/>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5" name="Title 4">
            <a:extLst>
              <a:ext uri="{FF2B5EF4-FFF2-40B4-BE49-F238E27FC236}">
                <a16:creationId xmlns:a16="http://schemas.microsoft.com/office/drawing/2014/main" id="{19CBFA9B-652D-4C62-AB0D-B89EFBCED93E}"/>
              </a:ext>
            </a:extLst>
          </p:cNvPr>
          <p:cNvSpPr>
            <a:spLocks noGrp="1"/>
          </p:cNvSpPr>
          <p:nvPr>
            <p:ph type="title"/>
          </p:nvPr>
        </p:nvSpPr>
        <p:spPr/>
        <p:txBody>
          <a:bodyPr/>
          <a:lstStyle/>
          <a:p>
            <a:r>
              <a:rPr lang="en-US"/>
              <a:t>Click to edit Master title style</a:t>
            </a:r>
          </a:p>
        </p:txBody>
      </p:sp>
      <p:sp>
        <p:nvSpPr>
          <p:cNvPr id="8" name="Subtitle 2">
            <a:extLst>
              <a:ext uri="{FF2B5EF4-FFF2-40B4-BE49-F238E27FC236}">
                <a16:creationId xmlns:a16="http://schemas.microsoft.com/office/drawing/2014/main" id="{1CF11438-F542-41F4-A64E-E80DDA1651B2}"/>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5" name="Picture Placeholder 14">
            <a:extLst>
              <a:ext uri="{FF2B5EF4-FFF2-40B4-BE49-F238E27FC236}">
                <a16:creationId xmlns:a16="http://schemas.microsoft.com/office/drawing/2014/main" id="{D54BDEBD-F2F1-437E-BE78-36A7D98BDC8A}"/>
              </a:ext>
            </a:extLst>
          </p:cNvPr>
          <p:cNvSpPr>
            <a:spLocks noGrp="1"/>
          </p:cNvSpPr>
          <p:nvPr>
            <p:ph type="pic" sz="quarter" idx="12" hasCustomPrompt="1"/>
          </p:nvPr>
        </p:nvSpPr>
        <p:spPr>
          <a:xfrm>
            <a:off x="1509485" y="2144034"/>
            <a:ext cx="9173028" cy="3279814"/>
          </a:xfrm>
          <a:custGeom>
            <a:avLst/>
            <a:gdLst>
              <a:gd name="connsiteX0" fmla="*/ 6693171 w 9173028"/>
              <a:gd name="connsiteY0" fmla="*/ 0 h 3279814"/>
              <a:gd name="connsiteX1" fmla="*/ 7337195 w 9173028"/>
              <a:gd name="connsiteY1" fmla="*/ 2360543 h 3279814"/>
              <a:gd name="connsiteX2" fmla="*/ 7427538 w 9173028"/>
              <a:gd name="connsiteY2" fmla="*/ 2592265 h 3279814"/>
              <a:gd name="connsiteX3" fmla="*/ 7457509 w 9173028"/>
              <a:gd name="connsiteY3" fmla="*/ 2529134 h 3279814"/>
              <a:gd name="connsiteX4" fmla="*/ 8099588 w 9173028"/>
              <a:gd name="connsiteY4" fmla="*/ 600529 h 3279814"/>
              <a:gd name="connsiteX5" fmla="*/ 9173028 w 9173028"/>
              <a:gd name="connsiteY5" fmla="*/ 3279813 h 3279814"/>
              <a:gd name="connsiteX6" fmla="*/ 7931864 w 9173028"/>
              <a:gd name="connsiteY6" fmla="*/ 3279813 h 3279814"/>
              <a:gd name="connsiteX7" fmla="*/ 7771347 w 9173028"/>
              <a:gd name="connsiteY7" fmla="*/ 3279813 h 3279814"/>
              <a:gd name="connsiteX8" fmla="*/ 7723780 w 9173028"/>
              <a:gd name="connsiteY8" fmla="*/ 3279813 h 3279814"/>
              <a:gd name="connsiteX9" fmla="*/ 7550289 w 9173028"/>
              <a:gd name="connsiteY9" fmla="*/ 3279813 h 3279814"/>
              <a:gd name="connsiteX10" fmla="*/ 7408247 w 9173028"/>
              <a:gd name="connsiteY10" fmla="*/ 3279813 h 3279814"/>
              <a:gd name="connsiteX11" fmla="*/ 7392661 w 9173028"/>
              <a:gd name="connsiteY11" fmla="*/ 3279813 h 3279814"/>
              <a:gd name="connsiteX12" fmla="*/ 7294509 w 9173028"/>
              <a:gd name="connsiteY12" fmla="*/ 3279813 h 3279814"/>
              <a:gd name="connsiteX13" fmla="*/ 7205929 w 9173028"/>
              <a:gd name="connsiteY13" fmla="*/ 3279813 h 3279814"/>
              <a:gd name="connsiteX14" fmla="*/ 7139363 w 9173028"/>
              <a:gd name="connsiteY14" fmla="*/ 3279813 h 3279814"/>
              <a:gd name="connsiteX15" fmla="*/ 7061245 w 9173028"/>
              <a:gd name="connsiteY15" fmla="*/ 3279813 h 3279814"/>
              <a:gd name="connsiteX16" fmla="*/ 7059694 w 9173028"/>
              <a:gd name="connsiteY16" fmla="*/ 3279813 h 3279814"/>
              <a:gd name="connsiteX17" fmla="*/ 7030342 w 9173028"/>
              <a:gd name="connsiteY17" fmla="*/ 3279813 h 3279814"/>
              <a:gd name="connsiteX18" fmla="*/ 7026149 w 9173028"/>
              <a:gd name="connsiteY18" fmla="*/ 3279813 h 3279814"/>
              <a:gd name="connsiteX19" fmla="*/ 6773948 w 9173028"/>
              <a:gd name="connsiteY19" fmla="*/ 3279813 h 3279814"/>
              <a:gd name="connsiteX20" fmla="*/ 6527618 w 9173028"/>
              <a:gd name="connsiteY20" fmla="*/ 3279813 h 3279814"/>
              <a:gd name="connsiteX21" fmla="*/ 6365229 w 9173028"/>
              <a:gd name="connsiteY21" fmla="*/ 3279813 h 3279814"/>
              <a:gd name="connsiteX22" fmla="*/ 6365230 w 9173028"/>
              <a:gd name="connsiteY22" fmla="*/ 3279814 h 3279814"/>
              <a:gd name="connsiteX23" fmla="*/ 5121501 w 9173028"/>
              <a:gd name="connsiteY23" fmla="*/ 3279814 h 3279814"/>
              <a:gd name="connsiteX24" fmla="*/ 4959113 w 9173028"/>
              <a:gd name="connsiteY24" fmla="*/ 3279814 h 3279814"/>
              <a:gd name="connsiteX25" fmla="*/ 4912988 w 9173028"/>
              <a:gd name="connsiteY25" fmla="*/ 3279814 h 3279814"/>
              <a:gd name="connsiteX26" fmla="*/ 4739139 w 9173028"/>
              <a:gd name="connsiteY26" fmla="*/ 3279814 h 3279814"/>
              <a:gd name="connsiteX27" fmla="*/ 4596803 w 9173028"/>
              <a:gd name="connsiteY27" fmla="*/ 3279814 h 3279814"/>
              <a:gd name="connsiteX28" fmla="*/ 4581208 w 9173028"/>
              <a:gd name="connsiteY28" fmla="*/ 3279814 h 3279814"/>
              <a:gd name="connsiteX29" fmla="*/ 4482830 w 9173028"/>
              <a:gd name="connsiteY29" fmla="*/ 3279814 h 3279814"/>
              <a:gd name="connsiteX30" fmla="*/ 4394067 w 9173028"/>
              <a:gd name="connsiteY30" fmla="*/ 3279814 h 3279814"/>
              <a:gd name="connsiteX31" fmla="*/ 4327363 w 9173028"/>
              <a:gd name="connsiteY31" fmla="*/ 3279814 h 3279814"/>
              <a:gd name="connsiteX32" fmla="*/ 4279568 w 9173028"/>
              <a:gd name="connsiteY32" fmla="*/ 3279814 h 3279814"/>
              <a:gd name="connsiteX33" fmla="*/ 4250475 w 9173028"/>
              <a:gd name="connsiteY33" fmla="*/ 3279814 h 3279814"/>
              <a:gd name="connsiteX34" fmla="*/ 4247530 w 9173028"/>
              <a:gd name="connsiteY34" fmla="*/ 3279814 h 3279814"/>
              <a:gd name="connsiteX35" fmla="*/ 4218117 w 9173028"/>
              <a:gd name="connsiteY35" fmla="*/ 3279814 h 3279814"/>
              <a:gd name="connsiteX36" fmla="*/ 4213915 w 9173028"/>
              <a:gd name="connsiteY36" fmla="*/ 3279814 h 3279814"/>
              <a:gd name="connsiteX37" fmla="*/ 3963771 w 9173028"/>
              <a:gd name="connsiteY37" fmla="*/ 3279814 h 3279814"/>
              <a:gd name="connsiteX38" fmla="*/ 3717949 w 9173028"/>
              <a:gd name="connsiteY38" fmla="*/ 3279814 h 3279814"/>
              <a:gd name="connsiteX39" fmla="*/ 3557432 w 9173028"/>
              <a:gd name="connsiteY39" fmla="*/ 3279814 h 3279814"/>
              <a:gd name="connsiteX40" fmla="*/ 3509865 w 9173028"/>
              <a:gd name="connsiteY40" fmla="*/ 3279814 h 3279814"/>
              <a:gd name="connsiteX41" fmla="*/ 3336375 w 9173028"/>
              <a:gd name="connsiteY41" fmla="*/ 3279814 h 3279814"/>
              <a:gd name="connsiteX42" fmla="*/ 3194333 w 9173028"/>
              <a:gd name="connsiteY42" fmla="*/ 3279814 h 3279814"/>
              <a:gd name="connsiteX43" fmla="*/ 3178746 w 9173028"/>
              <a:gd name="connsiteY43" fmla="*/ 3279814 h 3279814"/>
              <a:gd name="connsiteX44" fmla="*/ 3080594 w 9173028"/>
              <a:gd name="connsiteY44" fmla="*/ 3279814 h 3279814"/>
              <a:gd name="connsiteX45" fmla="*/ 2992014 w 9173028"/>
              <a:gd name="connsiteY45" fmla="*/ 3279814 h 3279814"/>
              <a:gd name="connsiteX46" fmla="*/ 2925449 w 9173028"/>
              <a:gd name="connsiteY46" fmla="*/ 3279814 h 3279814"/>
              <a:gd name="connsiteX47" fmla="*/ 2877752 w 9173028"/>
              <a:gd name="connsiteY47" fmla="*/ 3279814 h 3279814"/>
              <a:gd name="connsiteX48" fmla="*/ 2847330 w 9173028"/>
              <a:gd name="connsiteY48" fmla="*/ 3279814 h 3279814"/>
              <a:gd name="connsiteX49" fmla="*/ 2845779 w 9173028"/>
              <a:gd name="connsiteY49" fmla="*/ 3279814 h 3279814"/>
              <a:gd name="connsiteX50" fmla="*/ 2816427 w 9173028"/>
              <a:gd name="connsiteY50" fmla="*/ 3279814 h 3279814"/>
              <a:gd name="connsiteX51" fmla="*/ 2812234 w 9173028"/>
              <a:gd name="connsiteY51" fmla="*/ 3279814 h 3279814"/>
              <a:gd name="connsiteX52" fmla="*/ 2560033 w 9173028"/>
              <a:gd name="connsiteY52" fmla="*/ 3279814 h 3279814"/>
              <a:gd name="connsiteX53" fmla="*/ 2313703 w 9173028"/>
              <a:gd name="connsiteY53" fmla="*/ 3279814 h 3279814"/>
              <a:gd name="connsiteX54" fmla="*/ 2151315 w 9173028"/>
              <a:gd name="connsiteY54" fmla="*/ 3279814 h 3279814"/>
              <a:gd name="connsiteX55" fmla="*/ 2105190 w 9173028"/>
              <a:gd name="connsiteY55" fmla="*/ 3279814 h 3279814"/>
              <a:gd name="connsiteX56" fmla="*/ 1955867 w 9173028"/>
              <a:gd name="connsiteY56" fmla="*/ 3279814 h 3279814"/>
              <a:gd name="connsiteX57" fmla="*/ 1931341 w 9173028"/>
              <a:gd name="connsiteY57" fmla="*/ 3279814 h 3279814"/>
              <a:gd name="connsiteX58" fmla="*/ 1789006 w 9173028"/>
              <a:gd name="connsiteY58" fmla="*/ 3279814 h 3279814"/>
              <a:gd name="connsiteX59" fmla="*/ 1772630 w 9173028"/>
              <a:gd name="connsiteY59" fmla="*/ 3279814 h 3279814"/>
              <a:gd name="connsiteX60" fmla="*/ 1675032 w 9173028"/>
              <a:gd name="connsiteY60" fmla="*/ 3279814 h 3279814"/>
              <a:gd name="connsiteX61" fmla="*/ 1586269 w 9173028"/>
              <a:gd name="connsiteY61" fmla="*/ 3279814 h 3279814"/>
              <a:gd name="connsiteX62" fmla="*/ 1519565 w 9173028"/>
              <a:gd name="connsiteY62" fmla="*/ 3279814 h 3279814"/>
              <a:gd name="connsiteX63" fmla="*/ 1471770 w 9173028"/>
              <a:gd name="connsiteY63" fmla="*/ 3279814 h 3279814"/>
              <a:gd name="connsiteX64" fmla="*/ 1441214 w 9173028"/>
              <a:gd name="connsiteY64" fmla="*/ 3279814 h 3279814"/>
              <a:gd name="connsiteX65" fmla="*/ 1439732 w 9173028"/>
              <a:gd name="connsiteY65" fmla="*/ 3279814 h 3279814"/>
              <a:gd name="connsiteX66" fmla="*/ 1420299 w 9173028"/>
              <a:gd name="connsiteY66" fmla="*/ 3279814 h 3279814"/>
              <a:gd name="connsiteX67" fmla="*/ 1410319 w 9173028"/>
              <a:gd name="connsiteY67" fmla="*/ 3279814 h 3279814"/>
              <a:gd name="connsiteX68" fmla="*/ 1406117 w 9173028"/>
              <a:gd name="connsiteY68" fmla="*/ 3279814 h 3279814"/>
              <a:gd name="connsiteX69" fmla="*/ 1153916 w 9173028"/>
              <a:gd name="connsiteY69" fmla="*/ 3279814 h 3279814"/>
              <a:gd name="connsiteX70" fmla="*/ 0 w 9173028"/>
              <a:gd name="connsiteY70" fmla="*/ 3279814 h 3279814"/>
              <a:gd name="connsiteX71" fmla="*/ 1078177 w 9173028"/>
              <a:gd name="connsiteY71" fmla="*/ 1935841 h 3279814"/>
              <a:gd name="connsiteX72" fmla="*/ 1535011 w 9173028"/>
              <a:gd name="connsiteY72" fmla="*/ 2681710 h 3279814"/>
              <a:gd name="connsiteX73" fmla="*/ 1702265 w 9173028"/>
              <a:gd name="connsiteY73" fmla="*/ 2884822 h 3279814"/>
              <a:gd name="connsiteX74" fmla="*/ 1737141 w 9173028"/>
              <a:gd name="connsiteY74" fmla="*/ 2830174 h 3279814"/>
              <a:gd name="connsiteX75" fmla="*/ 2479256 w 9173028"/>
              <a:gd name="connsiteY75" fmla="*/ 1046596 h 3279814"/>
              <a:gd name="connsiteX76" fmla="*/ 3123280 w 9173028"/>
              <a:gd name="connsiteY76" fmla="*/ 2654181 h 3279814"/>
              <a:gd name="connsiteX77" fmla="*/ 3147086 w 9173028"/>
              <a:gd name="connsiteY77" fmla="*/ 2695748 h 3279814"/>
              <a:gd name="connsiteX78" fmla="*/ 3243594 w 9173028"/>
              <a:gd name="connsiteY78" fmla="*/ 2478794 h 3279814"/>
              <a:gd name="connsiteX79" fmla="*/ 3885674 w 9173028"/>
              <a:gd name="connsiteY79" fmla="*/ 420082 h 3279814"/>
              <a:gd name="connsiteX80" fmla="*/ 4527753 w 9173028"/>
              <a:gd name="connsiteY80" fmla="*/ 2478794 h 3279814"/>
              <a:gd name="connsiteX81" fmla="*/ 4613720 w 9173028"/>
              <a:gd name="connsiteY81" fmla="*/ 2672051 h 3279814"/>
              <a:gd name="connsiteX82" fmla="*/ 4648067 w 9173028"/>
              <a:gd name="connsiteY82" fmla="*/ 2607641 h 3279814"/>
              <a:gd name="connsiteX83" fmla="*/ 5292092 w 9173028"/>
              <a:gd name="connsiteY83" fmla="*/ 882028 h 3279814"/>
              <a:gd name="connsiteX84" fmla="*/ 5933991 w 9173028"/>
              <a:gd name="connsiteY84" fmla="*/ 2607641 h 3279814"/>
              <a:gd name="connsiteX85" fmla="*/ 5946099 w 9173028"/>
              <a:gd name="connsiteY85" fmla="*/ 2630478 h 3279814"/>
              <a:gd name="connsiteX86" fmla="*/ 5951056 w 9173028"/>
              <a:gd name="connsiteY86" fmla="*/ 2619067 h 3279814"/>
              <a:gd name="connsiteX87" fmla="*/ 6693171 w 9173028"/>
              <a:gd name="connsiteY87" fmla="*/ 0 h 3279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9173028" h="3279814">
                <a:moveTo>
                  <a:pt x="6693171" y="0"/>
                </a:moveTo>
                <a:cubicBezTo>
                  <a:pt x="6693171" y="0"/>
                  <a:pt x="6945396" y="1302496"/>
                  <a:pt x="7337195" y="2360543"/>
                </a:cubicBezTo>
                <a:lnTo>
                  <a:pt x="7427538" y="2592265"/>
                </a:lnTo>
                <a:lnTo>
                  <a:pt x="7457509" y="2529134"/>
                </a:lnTo>
                <a:cubicBezTo>
                  <a:pt x="7847292" y="1664905"/>
                  <a:pt x="8099588" y="600529"/>
                  <a:pt x="8099588" y="600529"/>
                </a:cubicBezTo>
                <a:cubicBezTo>
                  <a:pt x="8099588" y="600529"/>
                  <a:pt x="8548115" y="2492753"/>
                  <a:pt x="9173028" y="3279813"/>
                </a:cubicBezTo>
                <a:cubicBezTo>
                  <a:pt x="8636308" y="3279813"/>
                  <a:pt x="8233768" y="3279813"/>
                  <a:pt x="7931864" y="3279813"/>
                </a:cubicBezTo>
                <a:lnTo>
                  <a:pt x="7771347" y="3279813"/>
                </a:lnTo>
                <a:lnTo>
                  <a:pt x="7723780" y="3279813"/>
                </a:lnTo>
                <a:lnTo>
                  <a:pt x="7550289" y="3279813"/>
                </a:lnTo>
                <a:lnTo>
                  <a:pt x="7408247" y="3279813"/>
                </a:lnTo>
                <a:lnTo>
                  <a:pt x="7392661" y="3279813"/>
                </a:lnTo>
                <a:lnTo>
                  <a:pt x="7294509" y="3279813"/>
                </a:lnTo>
                <a:lnTo>
                  <a:pt x="7205929" y="3279813"/>
                </a:lnTo>
                <a:lnTo>
                  <a:pt x="7139363" y="3279813"/>
                </a:lnTo>
                <a:lnTo>
                  <a:pt x="7061245" y="3279813"/>
                </a:lnTo>
                <a:lnTo>
                  <a:pt x="7059694" y="3279813"/>
                </a:lnTo>
                <a:lnTo>
                  <a:pt x="7030342" y="3279813"/>
                </a:lnTo>
                <a:lnTo>
                  <a:pt x="7026149" y="3279813"/>
                </a:lnTo>
                <a:lnTo>
                  <a:pt x="6773948" y="3279813"/>
                </a:lnTo>
                <a:cubicBezTo>
                  <a:pt x="6685185" y="3279813"/>
                  <a:pt x="6603250" y="3279813"/>
                  <a:pt x="6527618" y="3279813"/>
                </a:cubicBezTo>
                <a:lnTo>
                  <a:pt x="6365229" y="3279813"/>
                </a:lnTo>
                <a:lnTo>
                  <a:pt x="6365230" y="3279814"/>
                </a:lnTo>
                <a:cubicBezTo>
                  <a:pt x="5827401" y="3279814"/>
                  <a:pt x="5424030" y="3279814"/>
                  <a:pt x="5121501" y="3279814"/>
                </a:cubicBezTo>
                <a:lnTo>
                  <a:pt x="4959113" y="3279814"/>
                </a:lnTo>
                <a:lnTo>
                  <a:pt x="4912988" y="3279814"/>
                </a:lnTo>
                <a:lnTo>
                  <a:pt x="4739139" y="3279814"/>
                </a:lnTo>
                <a:lnTo>
                  <a:pt x="4596803" y="3279814"/>
                </a:lnTo>
                <a:lnTo>
                  <a:pt x="4581208" y="3279814"/>
                </a:lnTo>
                <a:lnTo>
                  <a:pt x="4482830" y="3279814"/>
                </a:lnTo>
                <a:lnTo>
                  <a:pt x="4394067" y="3279814"/>
                </a:lnTo>
                <a:lnTo>
                  <a:pt x="4327363" y="3279814"/>
                </a:lnTo>
                <a:lnTo>
                  <a:pt x="4279568" y="3279814"/>
                </a:lnTo>
                <a:lnTo>
                  <a:pt x="4250475" y="3279814"/>
                </a:lnTo>
                <a:lnTo>
                  <a:pt x="4247530" y="3279814"/>
                </a:lnTo>
                <a:lnTo>
                  <a:pt x="4218117" y="3279814"/>
                </a:lnTo>
                <a:lnTo>
                  <a:pt x="4213915" y="3279814"/>
                </a:lnTo>
                <a:lnTo>
                  <a:pt x="3963771" y="3279814"/>
                </a:lnTo>
                <a:cubicBezTo>
                  <a:pt x="3875191" y="3279814"/>
                  <a:pt x="3793425" y="3279814"/>
                  <a:pt x="3717949" y="3279814"/>
                </a:cubicBezTo>
                <a:lnTo>
                  <a:pt x="3557432" y="3279814"/>
                </a:lnTo>
                <a:lnTo>
                  <a:pt x="3509865" y="3279814"/>
                </a:lnTo>
                <a:lnTo>
                  <a:pt x="3336375" y="3279814"/>
                </a:lnTo>
                <a:lnTo>
                  <a:pt x="3194333" y="3279814"/>
                </a:lnTo>
                <a:lnTo>
                  <a:pt x="3178746" y="3279814"/>
                </a:lnTo>
                <a:lnTo>
                  <a:pt x="3080594" y="3279814"/>
                </a:lnTo>
                <a:lnTo>
                  <a:pt x="2992014" y="3279814"/>
                </a:lnTo>
                <a:lnTo>
                  <a:pt x="2925449" y="3279814"/>
                </a:lnTo>
                <a:lnTo>
                  <a:pt x="2877752" y="3279814"/>
                </a:lnTo>
                <a:lnTo>
                  <a:pt x="2847330" y="3279814"/>
                </a:lnTo>
                <a:lnTo>
                  <a:pt x="2845779" y="3279814"/>
                </a:lnTo>
                <a:lnTo>
                  <a:pt x="2816427" y="3279814"/>
                </a:lnTo>
                <a:lnTo>
                  <a:pt x="2812234" y="3279814"/>
                </a:lnTo>
                <a:lnTo>
                  <a:pt x="2560033" y="3279814"/>
                </a:lnTo>
                <a:cubicBezTo>
                  <a:pt x="2471271" y="3279814"/>
                  <a:pt x="2389336" y="3279814"/>
                  <a:pt x="2313703" y="3279814"/>
                </a:cubicBezTo>
                <a:lnTo>
                  <a:pt x="2151315" y="3279814"/>
                </a:lnTo>
                <a:lnTo>
                  <a:pt x="2105190" y="3279814"/>
                </a:lnTo>
                <a:lnTo>
                  <a:pt x="1955867" y="3279814"/>
                </a:lnTo>
                <a:lnTo>
                  <a:pt x="1931341" y="3279814"/>
                </a:lnTo>
                <a:lnTo>
                  <a:pt x="1789006" y="3279814"/>
                </a:lnTo>
                <a:lnTo>
                  <a:pt x="1772630" y="3279814"/>
                </a:lnTo>
                <a:lnTo>
                  <a:pt x="1675032" y="3279814"/>
                </a:lnTo>
                <a:lnTo>
                  <a:pt x="1586269" y="3279814"/>
                </a:lnTo>
                <a:lnTo>
                  <a:pt x="1519565" y="3279814"/>
                </a:lnTo>
                <a:lnTo>
                  <a:pt x="1471770" y="3279814"/>
                </a:lnTo>
                <a:lnTo>
                  <a:pt x="1441214" y="3279814"/>
                </a:lnTo>
                <a:lnTo>
                  <a:pt x="1439732" y="3279814"/>
                </a:lnTo>
                <a:lnTo>
                  <a:pt x="1420299" y="3279814"/>
                </a:lnTo>
                <a:lnTo>
                  <a:pt x="1410319" y="3279814"/>
                </a:lnTo>
                <a:lnTo>
                  <a:pt x="1406117" y="3279814"/>
                </a:lnTo>
                <a:lnTo>
                  <a:pt x="1153916" y="3279814"/>
                </a:lnTo>
                <a:cubicBezTo>
                  <a:pt x="0" y="3279814"/>
                  <a:pt x="0" y="3279814"/>
                  <a:pt x="0" y="3279814"/>
                </a:cubicBezTo>
                <a:cubicBezTo>
                  <a:pt x="629776" y="2886456"/>
                  <a:pt x="1078177" y="1935841"/>
                  <a:pt x="1078177" y="1935841"/>
                </a:cubicBezTo>
                <a:cubicBezTo>
                  <a:pt x="1078177" y="1935841"/>
                  <a:pt x="1251366" y="2307175"/>
                  <a:pt x="1535011" y="2681710"/>
                </a:cubicBezTo>
                <a:lnTo>
                  <a:pt x="1702265" y="2884822"/>
                </a:lnTo>
                <a:lnTo>
                  <a:pt x="1737141" y="2830174"/>
                </a:lnTo>
                <a:cubicBezTo>
                  <a:pt x="2183241" y="2087896"/>
                  <a:pt x="2479256" y="1046596"/>
                  <a:pt x="2479256" y="1046596"/>
                </a:cubicBezTo>
                <a:cubicBezTo>
                  <a:pt x="2479256" y="1046596"/>
                  <a:pt x="2731481" y="1933857"/>
                  <a:pt x="3123280" y="2654181"/>
                </a:cubicBezTo>
                <a:lnTo>
                  <a:pt x="3147086" y="2695748"/>
                </a:lnTo>
                <a:lnTo>
                  <a:pt x="3243594" y="2478794"/>
                </a:lnTo>
                <a:cubicBezTo>
                  <a:pt x="3633378" y="1556432"/>
                  <a:pt x="3885674" y="420082"/>
                  <a:pt x="3885674" y="420082"/>
                </a:cubicBezTo>
                <a:cubicBezTo>
                  <a:pt x="3885674" y="420082"/>
                  <a:pt x="4137970" y="1556432"/>
                  <a:pt x="4527753" y="2478794"/>
                </a:cubicBezTo>
                <a:lnTo>
                  <a:pt x="4613720" y="2672051"/>
                </a:lnTo>
                <a:lnTo>
                  <a:pt x="4648067" y="2607641"/>
                </a:lnTo>
                <a:cubicBezTo>
                  <a:pt x="5039866" y="1834090"/>
                  <a:pt x="5292092" y="882028"/>
                  <a:pt x="5292092" y="882028"/>
                </a:cubicBezTo>
                <a:cubicBezTo>
                  <a:pt x="5292092" y="882028"/>
                  <a:pt x="5544317" y="1834090"/>
                  <a:pt x="5933991" y="2607641"/>
                </a:cubicBezTo>
                <a:lnTo>
                  <a:pt x="5946099" y="2630478"/>
                </a:lnTo>
                <a:lnTo>
                  <a:pt x="5951056" y="2619067"/>
                </a:lnTo>
                <a:cubicBezTo>
                  <a:pt x="6397156" y="1528623"/>
                  <a:pt x="6693171" y="0"/>
                  <a:pt x="6693171"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869029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5_Section Header">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CC01FE6-2C22-4AC9-8820-8304CF5E22C1}"/>
              </a:ext>
            </a:extLst>
          </p:cNvPr>
          <p:cNvSpPr>
            <a:spLocks noGrp="1"/>
          </p:cNvSpPr>
          <p:nvPr>
            <p:ph type="ftr" sz="quarter" idx="10"/>
          </p:nvPr>
        </p:nvSpPr>
        <p:spPr>
          <a:xfrm>
            <a:off x="8661497" y="6436678"/>
            <a:ext cx="1635026" cy="365125"/>
          </a:xfrm>
          <a:prstGeom prst="rect">
            <a:avLst/>
          </a:prstGeom>
        </p:spPr>
        <p:txBody>
          <a:bodyPr/>
          <a:lstStyle/>
          <a:p>
            <a:r>
              <a:rPr lang="en-US" dirty="0"/>
              <a:t>www.infobusiness.com</a:t>
            </a:r>
          </a:p>
        </p:txBody>
      </p:sp>
      <p:sp>
        <p:nvSpPr>
          <p:cNvPr id="4" name="Slide Number Placeholder 3">
            <a:extLst>
              <a:ext uri="{FF2B5EF4-FFF2-40B4-BE49-F238E27FC236}">
                <a16:creationId xmlns:a16="http://schemas.microsoft.com/office/drawing/2014/main" id="{B92287D3-5A21-4CD2-8B15-46C8EC700EDC}"/>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5" name="Title 4">
            <a:extLst>
              <a:ext uri="{FF2B5EF4-FFF2-40B4-BE49-F238E27FC236}">
                <a16:creationId xmlns:a16="http://schemas.microsoft.com/office/drawing/2014/main" id="{19CBFA9B-652D-4C62-AB0D-B89EFBCED93E}"/>
              </a:ext>
            </a:extLst>
          </p:cNvPr>
          <p:cNvSpPr>
            <a:spLocks noGrp="1"/>
          </p:cNvSpPr>
          <p:nvPr>
            <p:ph type="title"/>
          </p:nvPr>
        </p:nvSpPr>
        <p:spPr/>
        <p:txBody>
          <a:bodyPr/>
          <a:lstStyle/>
          <a:p>
            <a:r>
              <a:rPr lang="en-US"/>
              <a:t>Click to edit Master title style</a:t>
            </a:r>
          </a:p>
        </p:txBody>
      </p:sp>
      <p:sp>
        <p:nvSpPr>
          <p:cNvPr id="8" name="Subtitle 2">
            <a:extLst>
              <a:ext uri="{FF2B5EF4-FFF2-40B4-BE49-F238E27FC236}">
                <a16:creationId xmlns:a16="http://schemas.microsoft.com/office/drawing/2014/main" id="{1CF11438-F542-41F4-A64E-E80DDA1651B2}"/>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6" name="Picture Placeholder 8">
            <a:extLst>
              <a:ext uri="{FF2B5EF4-FFF2-40B4-BE49-F238E27FC236}">
                <a16:creationId xmlns:a16="http://schemas.microsoft.com/office/drawing/2014/main" id="{FA6281B0-EA96-4A31-AE36-0CB426094BF5}"/>
              </a:ext>
            </a:extLst>
          </p:cNvPr>
          <p:cNvSpPr>
            <a:spLocks noGrp="1"/>
          </p:cNvSpPr>
          <p:nvPr>
            <p:ph type="pic" sz="quarter" idx="12" hasCustomPrompt="1"/>
          </p:nvPr>
        </p:nvSpPr>
        <p:spPr>
          <a:xfrm>
            <a:off x="1567542" y="2705054"/>
            <a:ext cx="2090057" cy="211369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7" name="Picture Placeholder 8">
            <a:extLst>
              <a:ext uri="{FF2B5EF4-FFF2-40B4-BE49-F238E27FC236}">
                <a16:creationId xmlns:a16="http://schemas.microsoft.com/office/drawing/2014/main" id="{10BE9496-799F-4D9F-A938-3074E463963B}"/>
              </a:ext>
            </a:extLst>
          </p:cNvPr>
          <p:cNvSpPr>
            <a:spLocks noGrp="1"/>
          </p:cNvSpPr>
          <p:nvPr>
            <p:ph type="pic" sz="quarter" idx="13" hasCustomPrompt="1"/>
          </p:nvPr>
        </p:nvSpPr>
        <p:spPr>
          <a:xfrm>
            <a:off x="3889828" y="2705054"/>
            <a:ext cx="2090057" cy="211369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F02C69DF-8968-4342-8774-AE0D03C288B3}"/>
              </a:ext>
            </a:extLst>
          </p:cNvPr>
          <p:cNvSpPr>
            <a:spLocks noGrp="1"/>
          </p:cNvSpPr>
          <p:nvPr>
            <p:ph type="pic" sz="quarter" idx="14" hasCustomPrompt="1"/>
          </p:nvPr>
        </p:nvSpPr>
        <p:spPr>
          <a:xfrm>
            <a:off x="6212114" y="2705054"/>
            <a:ext cx="2090057" cy="211369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8">
            <a:extLst>
              <a:ext uri="{FF2B5EF4-FFF2-40B4-BE49-F238E27FC236}">
                <a16:creationId xmlns:a16="http://schemas.microsoft.com/office/drawing/2014/main" id="{9C09817B-F9E2-442B-9447-813B79FDE9B3}"/>
              </a:ext>
            </a:extLst>
          </p:cNvPr>
          <p:cNvSpPr>
            <a:spLocks noGrp="1"/>
          </p:cNvSpPr>
          <p:nvPr>
            <p:ph type="pic" sz="quarter" idx="15" hasCustomPrompt="1"/>
          </p:nvPr>
        </p:nvSpPr>
        <p:spPr>
          <a:xfrm>
            <a:off x="8534400" y="2705054"/>
            <a:ext cx="2090057" cy="211369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6041153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4_Section Header">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CC01FE6-2C22-4AC9-8820-8304CF5E22C1}"/>
              </a:ext>
            </a:extLst>
          </p:cNvPr>
          <p:cNvSpPr>
            <a:spLocks noGrp="1"/>
          </p:cNvSpPr>
          <p:nvPr>
            <p:ph type="ftr" sz="quarter" idx="10"/>
          </p:nvPr>
        </p:nvSpPr>
        <p:spPr>
          <a:xfrm>
            <a:off x="8661497" y="6436678"/>
            <a:ext cx="1635026" cy="365125"/>
          </a:xfrm>
          <a:prstGeom prst="rect">
            <a:avLst/>
          </a:prstGeom>
        </p:spPr>
        <p:txBody>
          <a:bodyPr/>
          <a:lstStyle/>
          <a:p>
            <a:r>
              <a:rPr lang="en-US" dirty="0"/>
              <a:t>www.infobusiness.com</a:t>
            </a:r>
          </a:p>
        </p:txBody>
      </p:sp>
      <p:sp>
        <p:nvSpPr>
          <p:cNvPr id="4" name="Slide Number Placeholder 3">
            <a:extLst>
              <a:ext uri="{FF2B5EF4-FFF2-40B4-BE49-F238E27FC236}">
                <a16:creationId xmlns:a16="http://schemas.microsoft.com/office/drawing/2014/main" id="{B92287D3-5A21-4CD2-8B15-46C8EC700EDC}"/>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5" name="Title 4">
            <a:extLst>
              <a:ext uri="{FF2B5EF4-FFF2-40B4-BE49-F238E27FC236}">
                <a16:creationId xmlns:a16="http://schemas.microsoft.com/office/drawing/2014/main" id="{19CBFA9B-652D-4C62-AB0D-B89EFBCED93E}"/>
              </a:ext>
            </a:extLst>
          </p:cNvPr>
          <p:cNvSpPr>
            <a:spLocks noGrp="1"/>
          </p:cNvSpPr>
          <p:nvPr>
            <p:ph type="title"/>
          </p:nvPr>
        </p:nvSpPr>
        <p:spPr/>
        <p:txBody>
          <a:bodyPr/>
          <a:lstStyle/>
          <a:p>
            <a:r>
              <a:rPr lang="en-US"/>
              <a:t>Click to edit Master title style</a:t>
            </a:r>
          </a:p>
        </p:txBody>
      </p:sp>
      <p:sp>
        <p:nvSpPr>
          <p:cNvPr id="8" name="Subtitle 2">
            <a:extLst>
              <a:ext uri="{FF2B5EF4-FFF2-40B4-BE49-F238E27FC236}">
                <a16:creationId xmlns:a16="http://schemas.microsoft.com/office/drawing/2014/main" id="{1CF11438-F542-41F4-A64E-E80DDA1651B2}"/>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Picture Placeholder 4">
            <a:extLst>
              <a:ext uri="{FF2B5EF4-FFF2-40B4-BE49-F238E27FC236}">
                <a16:creationId xmlns:a16="http://schemas.microsoft.com/office/drawing/2014/main" id="{9088B6B6-690A-43DD-9CBF-14F8D0B37646}"/>
              </a:ext>
            </a:extLst>
          </p:cNvPr>
          <p:cNvSpPr>
            <a:spLocks noGrp="1"/>
          </p:cNvSpPr>
          <p:nvPr>
            <p:ph type="pic" sz="quarter" idx="12" hasCustomPrompt="1"/>
          </p:nvPr>
        </p:nvSpPr>
        <p:spPr>
          <a:xfrm>
            <a:off x="838200" y="1818708"/>
            <a:ext cx="3905224" cy="3987207"/>
          </a:xfrm>
        </p:spPr>
        <p:txBody>
          <a:bodyPr>
            <a:normAutofit/>
          </a:bodyPr>
          <a:lstStyle>
            <a:lvl1pPr marL="0" indent="0" algn="ctr">
              <a:buFontTx/>
              <a:buNone/>
              <a:defRPr sz="1000"/>
            </a:lvl1pPr>
          </a:lstStyle>
          <a:p>
            <a:r>
              <a:rPr lang="en-US" dirty="0"/>
              <a:t>picture</a:t>
            </a:r>
          </a:p>
        </p:txBody>
      </p:sp>
    </p:spTree>
    <p:extLst>
      <p:ext uri="{BB962C8B-B14F-4D97-AF65-F5344CB8AC3E}">
        <p14:creationId xmlns:p14="http://schemas.microsoft.com/office/powerpoint/2010/main" val="2905350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Section Header">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CC01FE6-2C22-4AC9-8820-8304CF5E22C1}"/>
              </a:ext>
            </a:extLst>
          </p:cNvPr>
          <p:cNvSpPr>
            <a:spLocks noGrp="1"/>
          </p:cNvSpPr>
          <p:nvPr>
            <p:ph type="ftr" sz="quarter" idx="10"/>
          </p:nvPr>
        </p:nvSpPr>
        <p:spPr>
          <a:xfrm>
            <a:off x="8661497" y="6436678"/>
            <a:ext cx="1635026" cy="365125"/>
          </a:xfrm>
          <a:prstGeom prst="rect">
            <a:avLst/>
          </a:prstGeom>
        </p:spPr>
        <p:txBody>
          <a:bodyPr/>
          <a:lstStyle/>
          <a:p>
            <a:r>
              <a:rPr lang="en-US" dirty="0"/>
              <a:t>www.infobusiness.com</a:t>
            </a:r>
          </a:p>
        </p:txBody>
      </p:sp>
      <p:sp>
        <p:nvSpPr>
          <p:cNvPr id="4" name="Slide Number Placeholder 3">
            <a:extLst>
              <a:ext uri="{FF2B5EF4-FFF2-40B4-BE49-F238E27FC236}">
                <a16:creationId xmlns:a16="http://schemas.microsoft.com/office/drawing/2014/main" id="{B92287D3-5A21-4CD2-8B15-46C8EC700EDC}"/>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5" name="Title 4">
            <a:extLst>
              <a:ext uri="{FF2B5EF4-FFF2-40B4-BE49-F238E27FC236}">
                <a16:creationId xmlns:a16="http://schemas.microsoft.com/office/drawing/2014/main" id="{19CBFA9B-652D-4C62-AB0D-B89EFBCED93E}"/>
              </a:ext>
            </a:extLst>
          </p:cNvPr>
          <p:cNvSpPr>
            <a:spLocks noGrp="1"/>
          </p:cNvSpPr>
          <p:nvPr>
            <p:ph type="title"/>
          </p:nvPr>
        </p:nvSpPr>
        <p:spPr/>
        <p:txBody>
          <a:bodyPr/>
          <a:lstStyle/>
          <a:p>
            <a:r>
              <a:rPr lang="en-US"/>
              <a:t>Click to edit Master title style</a:t>
            </a:r>
          </a:p>
        </p:txBody>
      </p:sp>
      <p:sp>
        <p:nvSpPr>
          <p:cNvPr id="8" name="Subtitle 2">
            <a:extLst>
              <a:ext uri="{FF2B5EF4-FFF2-40B4-BE49-F238E27FC236}">
                <a16:creationId xmlns:a16="http://schemas.microsoft.com/office/drawing/2014/main" id="{1CF11438-F542-41F4-A64E-E80DDA1651B2}"/>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6" name="Picture Placeholder 4">
            <a:extLst>
              <a:ext uri="{FF2B5EF4-FFF2-40B4-BE49-F238E27FC236}">
                <a16:creationId xmlns:a16="http://schemas.microsoft.com/office/drawing/2014/main" id="{B8DA2863-E3C2-467D-AECD-95A58FF640BB}"/>
              </a:ext>
            </a:extLst>
          </p:cNvPr>
          <p:cNvSpPr>
            <a:spLocks noGrp="1"/>
          </p:cNvSpPr>
          <p:nvPr>
            <p:ph type="pic" sz="quarter" idx="12" hasCustomPrompt="1"/>
          </p:nvPr>
        </p:nvSpPr>
        <p:spPr>
          <a:xfrm>
            <a:off x="914398" y="4151083"/>
            <a:ext cx="6043386" cy="2706917"/>
          </a:xfrm>
        </p:spPr>
        <p:txBody>
          <a:bodyPr>
            <a:normAutofit/>
          </a:bodyPr>
          <a:lstStyle>
            <a:lvl1pPr marL="0" indent="0" algn="ctr">
              <a:buFontTx/>
              <a:buNone/>
              <a:defRPr sz="1000"/>
            </a:lvl1pPr>
          </a:lstStyle>
          <a:p>
            <a:r>
              <a:rPr lang="en-US" dirty="0"/>
              <a:t>picture</a:t>
            </a:r>
          </a:p>
        </p:txBody>
      </p:sp>
    </p:spTree>
    <p:extLst>
      <p:ext uri="{BB962C8B-B14F-4D97-AF65-F5344CB8AC3E}">
        <p14:creationId xmlns:p14="http://schemas.microsoft.com/office/powerpoint/2010/main" val="32441337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Section Header">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CC01FE6-2C22-4AC9-8820-8304CF5E22C1}"/>
              </a:ext>
            </a:extLst>
          </p:cNvPr>
          <p:cNvSpPr>
            <a:spLocks noGrp="1"/>
          </p:cNvSpPr>
          <p:nvPr>
            <p:ph type="ftr" sz="quarter" idx="10"/>
          </p:nvPr>
        </p:nvSpPr>
        <p:spPr>
          <a:xfrm>
            <a:off x="8661497" y="6436678"/>
            <a:ext cx="1635026" cy="365125"/>
          </a:xfrm>
          <a:prstGeom prst="rect">
            <a:avLst/>
          </a:prstGeom>
        </p:spPr>
        <p:txBody>
          <a:bodyPr/>
          <a:lstStyle/>
          <a:p>
            <a:r>
              <a:rPr lang="en-US" dirty="0"/>
              <a:t>www.infobusiness.com</a:t>
            </a:r>
          </a:p>
        </p:txBody>
      </p:sp>
      <p:sp>
        <p:nvSpPr>
          <p:cNvPr id="4" name="Slide Number Placeholder 3">
            <a:extLst>
              <a:ext uri="{FF2B5EF4-FFF2-40B4-BE49-F238E27FC236}">
                <a16:creationId xmlns:a16="http://schemas.microsoft.com/office/drawing/2014/main" id="{B92287D3-5A21-4CD2-8B15-46C8EC700EDC}"/>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5" name="Title 4">
            <a:extLst>
              <a:ext uri="{FF2B5EF4-FFF2-40B4-BE49-F238E27FC236}">
                <a16:creationId xmlns:a16="http://schemas.microsoft.com/office/drawing/2014/main" id="{19CBFA9B-652D-4C62-AB0D-B89EFBCED93E}"/>
              </a:ext>
            </a:extLst>
          </p:cNvPr>
          <p:cNvSpPr>
            <a:spLocks noGrp="1"/>
          </p:cNvSpPr>
          <p:nvPr>
            <p:ph type="title"/>
          </p:nvPr>
        </p:nvSpPr>
        <p:spPr/>
        <p:txBody>
          <a:bodyPr/>
          <a:lstStyle/>
          <a:p>
            <a:r>
              <a:rPr lang="en-US"/>
              <a:t>Click to edit Master title style</a:t>
            </a:r>
          </a:p>
        </p:txBody>
      </p:sp>
      <p:sp>
        <p:nvSpPr>
          <p:cNvPr id="12" name="Picture Placeholder 11">
            <a:extLst>
              <a:ext uri="{FF2B5EF4-FFF2-40B4-BE49-F238E27FC236}">
                <a16:creationId xmlns:a16="http://schemas.microsoft.com/office/drawing/2014/main" id="{DB3A2C1A-2316-46E6-A6FF-22FD91BEA921}"/>
              </a:ext>
            </a:extLst>
          </p:cNvPr>
          <p:cNvSpPr>
            <a:spLocks noGrp="1"/>
          </p:cNvSpPr>
          <p:nvPr>
            <p:ph type="pic" sz="quarter" idx="13" hasCustomPrompt="1"/>
          </p:nvPr>
        </p:nvSpPr>
        <p:spPr>
          <a:xfrm>
            <a:off x="4695371" y="1886857"/>
            <a:ext cx="2801258" cy="2801258"/>
          </a:xfrm>
          <a:custGeom>
            <a:avLst/>
            <a:gdLst>
              <a:gd name="connsiteX0" fmla="*/ 1400629 w 2801258"/>
              <a:gd name="connsiteY0" fmla="*/ 0 h 2801258"/>
              <a:gd name="connsiteX1" fmla="*/ 2801258 w 2801258"/>
              <a:gd name="connsiteY1" fmla="*/ 1400629 h 2801258"/>
              <a:gd name="connsiteX2" fmla="*/ 1400629 w 2801258"/>
              <a:gd name="connsiteY2" fmla="*/ 2801258 h 2801258"/>
              <a:gd name="connsiteX3" fmla="*/ 0 w 2801258"/>
              <a:gd name="connsiteY3" fmla="*/ 1400629 h 2801258"/>
              <a:gd name="connsiteX4" fmla="*/ 1400629 w 2801258"/>
              <a:gd name="connsiteY4" fmla="*/ 0 h 2801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1258" h="2801258">
                <a:moveTo>
                  <a:pt x="1400629" y="0"/>
                </a:moveTo>
                <a:cubicBezTo>
                  <a:pt x="2174175" y="0"/>
                  <a:pt x="2801258" y="627083"/>
                  <a:pt x="2801258" y="1400629"/>
                </a:cubicBezTo>
                <a:cubicBezTo>
                  <a:pt x="2801258" y="2174175"/>
                  <a:pt x="2174175" y="2801258"/>
                  <a:pt x="1400629" y="2801258"/>
                </a:cubicBezTo>
                <a:cubicBezTo>
                  <a:pt x="627083" y="2801258"/>
                  <a:pt x="0" y="2174175"/>
                  <a:pt x="0" y="1400629"/>
                </a:cubicBezTo>
                <a:cubicBezTo>
                  <a:pt x="0" y="627083"/>
                  <a:pt x="627083" y="0"/>
                  <a:pt x="1400629"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12">
            <a:extLst>
              <a:ext uri="{FF2B5EF4-FFF2-40B4-BE49-F238E27FC236}">
                <a16:creationId xmlns:a16="http://schemas.microsoft.com/office/drawing/2014/main" id="{7E397692-5A7E-4BA3-B24C-A075AA8AA635}"/>
              </a:ext>
            </a:extLst>
          </p:cNvPr>
          <p:cNvSpPr>
            <a:spLocks noGrp="1"/>
          </p:cNvSpPr>
          <p:nvPr>
            <p:ph type="pic" sz="quarter" idx="14" hasCustomPrompt="1"/>
          </p:nvPr>
        </p:nvSpPr>
        <p:spPr>
          <a:xfrm>
            <a:off x="7946571" y="1886857"/>
            <a:ext cx="2801258" cy="2801258"/>
          </a:xfrm>
          <a:custGeom>
            <a:avLst/>
            <a:gdLst>
              <a:gd name="connsiteX0" fmla="*/ 1400629 w 2801258"/>
              <a:gd name="connsiteY0" fmla="*/ 0 h 2801258"/>
              <a:gd name="connsiteX1" fmla="*/ 2801258 w 2801258"/>
              <a:gd name="connsiteY1" fmla="*/ 1400629 h 2801258"/>
              <a:gd name="connsiteX2" fmla="*/ 1400629 w 2801258"/>
              <a:gd name="connsiteY2" fmla="*/ 2801258 h 2801258"/>
              <a:gd name="connsiteX3" fmla="*/ 0 w 2801258"/>
              <a:gd name="connsiteY3" fmla="*/ 1400629 h 2801258"/>
              <a:gd name="connsiteX4" fmla="*/ 1400629 w 2801258"/>
              <a:gd name="connsiteY4" fmla="*/ 0 h 2801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1258" h="2801258">
                <a:moveTo>
                  <a:pt x="1400629" y="0"/>
                </a:moveTo>
                <a:cubicBezTo>
                  <a:pt x="2174175" y="0"/>
                  <a:pt x="2801258" y="627083"/>
                  <a:pt x="2801258" y="1400629"/>
                </a:cubicBezTo>
                <a:cubicBezTo>
                  <a:pt x="2801258" y="2174175"/>
                  <a:pt x="2174175" y="2801258"/>
                  <a:pt x="1400629" y="2801258"/>
                </a:cubicBezTo>
                <a:cubicBezTo>
                  <a:pt x="627083" y="2801258"/>
                  <a:pt x="0" y="2174175"/>
                  <a:pt x="0" y="1400629"/>
                </a:cubicBezTo>
                <a:cubicBezTo>
                  <a:pt x="0" y="627083"/>
                  <a:pt x="627083" y="0"/>
                  <a:pt x="1400629"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Subtitle 2">
            <a:extLst>
              <a:ext uri="{FF2B5EF4-FFF2-40B4-BE49-F238E27FC236}">
                <a16:creationId xmlns:a16="http://schemas.microsoft.com/office/drawing/2014/main" id="{1CF11438-F542-41F4-A64E-E80DDA1651B2}"/>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Picture Placeholder 10">
            <a:extLst>
              <a:ext uri="{FF2B5EF4-FFF2-40B4-BE49-F238E27FC236}">
                <a16:creationId xmlns:a16="http://schemas.microsoft.com/office/drawing/2014/main" id="{8BB4346A-E07A-4C57-BD45-1D8A8196CADF}"/>
              </a:ext>
            </a:extLst>
          </p:cNvPr>
          <p:cNvSpPr>
            <a:spLocks noGrp="1"/>
          </p:cNvSpPr>
          <p:nvPr>
            <p:ph type="pic" sz="quarter" idx="12" hasCustomPrompt="1"/>
          </p:nvPr>
        </p:nvSpPr>
        <p:spPr>
          <a:xfrm>
            <a:off x="1444171" y="1886857"/>
            <a:ext cx="2801258" cy="2801258"/>
          </a:xfrm>
          <a:custGeom>
            <a:avLst/>
            <a:gdLst>
              <a:gd name="connsiteX0" fmla="*/ 1400629 w 2801258"/>
              <a:gd name="connsiteY0" fmla="*/ 0 h 2801258"/>
              <a:gd name="connsiteX1" fmla="*/ 2801258 w 2801258"/>
              <a:gd name="connsiteY1" fmla="*/ 1400629 h 2801258"/>
              <a:gd name="connsiteX2" fmla="*/ 1400629 w 2801258"/>
              <a:gd name="connsiteY2" fmla="*/ 2801258 h 2801258"/>
              <a:gd name="connsiteX3" fmla="*/ 0 w 2801258"/>
              <a:gd name="connsiteY3" fmla="*/ 1400629 h 2801258"/>
              <a:gd name="connsiteX4" fmla="*/ 1400629 w 2801258"/>
              <a:gd name="connsiteY4" fmla="*/ 0 h 2801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1258" h="2801258">
                <a:moveTo>
                  <a:pt x="1400629" y="0"/>
                </a:moveTo>
                <a:cubicBezTo>
                  <a:pt x="2174175" y="0"/>
                  <a:pt x="2801258" y="627083"/>
                  <a:pt x="2801258" y="1400629"/>
                </a:cubicBezTo>
                <a:cubicBezTo>
                  <a:pt x="2801258" y="2174175"/>
                  <a:pt x="2174175" y="2801258"/>
                  <a:pt x="1400629" y="2801258"/>
                </a:cubicBezTo>
                <a:cubicBezTo>
                  <a:pt x="627083" y="2801258"/>
                  <a:pt x="0" y="2174175"/>
                  <a:pt x="0" y="1400629"/>
                </a:cubicBezTo>
                <a:cubicBezTo>
                  <a:pt x="0" y="627083"/>
                  <a:pt x="627083" y="0"/>
                  <a:pt x="1400629"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9432059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CC01FE6-2C22-4AC9-8820-8304CF5E22C1}"/>
              </a:ext>
            </a:extLst>
          </p:cNvPr>
          <p:cNvSpPr>
            <a:spLocks noGrp="1"/>
          </p:cNvSpPr>
          <p:nvPr>
            <p:ph type="ftr" sz="quarter" idx="10"/>
          </p:nvPr>
        </p:nvSpPr>
        <p:spPr>
          <a:xfrm>
            <a:off x="8661497" y="6436678"/>
            <a:ext cx="1635026" cy="365125"/>
          </a:xfrm>
          <a:prstGeom prst="rect">
            <a:avLst/>
          </a:prstGeom>
        </p:spPr>
        <p:txBody>
          <a:bodyPr/>
          <a:lstStyle/>
          <a:p>
            <a:r>
              <a:rPr lang="en-US" dirty="0"/>
              <a:t>www.infobusiness.com</a:t>
            </a:r>
          </a:p>
        </p:txBody>
      </p:sp>
      <p:sp>
        <p:nvSpPr>
          <p:cNvPr id="4" name="Slide Number Placeholder 3">
            <a:extLst>
              <a:ext uri="{FF2B5EF4-FFF2-40B4-BE49-F238E27FC236}">
                <a16:creationId xmlns:a16="http://schemas.microsoft.com/office/drawing/2014/main" id="{B92287D3-5A21-4CD2-8B15-46C8EC700EDC}"/>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5" name="Title 4">
            <a:extLst>
              <a:ext uri="{FF2B5EF4-FFF2-40B4-BE49-F238E27FC236}">
                <a16:creationId xmlns:a16="http://schemas.microsoft.com/office/drawing/2014/main" id="{19CBFA9B-652D-4C62-AB0D-B89EFBCED93E}"/>
              </a:ext>
            </a:extLst>
          </p:cNvPr>
          <p:cNvSpPr>
            <a:spLocks noGrp="1"/>
          </p:cNvSpPr>
          <p:nvPr>
            <p:ph type="title"/>
          </p:nvPr>
        </p:nvSpPr>
        <p:spPr/>
        <p:txBody>
          <a:bodyPr/>
          <a:lstStyle/>
          <a:p>
            <a:r>
              <a:rPr lang="en-US"/>
              <a:t>Click to edit Master title style</a:t>
            </a:r>
          </a:p>
        </p:txBody>
      </p:sp>
      <p:sp>
        <p:nvSpPr>
          <p:cNvPr id="8" name="Subtitle 2">
            <a:extLst>
              <a:ext uri="{FF2B5EF4-FFF2-40B4-BE49-F238E27FC236}">
                <a16:creationId xmlns:a16="http://schemas.microsoft.com/office/drawing/2014/main" id="{1CF11438-F542-41F4-A64E-E80DDA1651B2}"/>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Picture Placeholder 8">
            <a:extLst>
              <a:ext uri="{FF2B5EF4-FFF2-40B4-BE49-F238E27FC236}">
                <a16:creationId xmlns:a16="http://schemas.microsoft.com/office/drawing/2014/main" id="{0AD439CB-B0C5-4819-B4BF-FFFDB9EE0DA1}"/>
              </a:ext>
            </a:extLst>
          </p:cNvPr>
          <p:cNvSpPr>
            <a:spLocks noGrp="1"/>
          </p:cNvSpPr>
          <p:nvPr>
            <p:ph type="pic" sz="quarter" idx="12" hasCustomPrompt="1"/>
          </p:nvPr>
        </p:nvSpPr>
        <p:spPr>
          <a:xfrm>
            <a:off x="5773057" y="1818709"/>
            <a:ext cx="5580741" cy="3987207"/>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211922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CC01FE6-2C22-4AC9-8820-8304CF5E22C1}"/>
              </a:ext>
            </a:extLst>
          </p:cNvPr>
          <p:cNvSpPr>
            <a:spLocks noGrp="1"/>
          </p:cNvSpPr>
          <p:nvPr>
            <p:ph type="ftr" sz="quarter" idx="10"/>
          </p:nvPr>
        </p:nvSpPr>
        <p:spPr>
          <a:xfrm>
            <a:off x="8661497" y="6436678"/>
            <a:ext cx="1635026" cy="365125"/>
          </a:xfrm>
          <a:prstGeom prst="rect">
            <a:avLst/>
          </a:prstGeom>
        </p:spPr>
        <p:txBody>
          <a:bodyPr/>
          <a:lstStyle/>
          <a:p>
            <a:r>
              <a:rPr lang="en-US" dirty="0"/>
              <a:t>www.infobusiness.com</a:t>
            </a:r>
          </a:p>
        </p:txBody>
      </p:sp>
      <p:sp>
        <p:nvSpPr>
          <p:cNvPr id="4" name="Slide Number Placeholder 3">
            <a:extLst>
              <a:ext uri="{FF2B5EF4-FFF2-40B4-BE49-F238E27FC236}">
                <a16:creationId xmlns:a16="http://schemas.microsoft.com/office/drawing/2014/main" id="{B92287D3-5A21-4CD2-8B15-46C8EC700EDC}"/>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5" name="Title 4">
            <a:extLst>
              <a:ext uri="{FF2B5EF4-FFF2-40B4-BE49-F238E27FC236}">
                <a16:creationId xmlns:a16="http://schemas.microsoft.com/office/drawing/2014/main" id="{19CBFA9B-652D-4C62-AB0D-B89EFBCED93E}"/>
              </a:ext>
            </a:extLst>
          </p:cNvPr>
          <p:cNvSpPr>
            <a:spLocks noGrp="1"/>
          </p:cNvSpPr>
          <p:nvPr>
            <p:ph type="title"/>
          </p:nvPr>
        </p:nvSpPr>
        <p:spPr/>
        <p:txBody>
          <a:bodyPr/>
          <a:lstStyle/>
          <a:p>
            <a:r>
              <a:rPr lang="en-US"/>
              <a:t>Click to edit Master title style</a:t>
            </a:r>
          </a:p>
        </p:txBody>
      </p:sp>
      <p:sp>
        <p:nvSpPr>
          <p:cNvPr id="8" name="Subtitle 2">
            <a:extLst>
              <a:ext uri="{FF2B5EF4-FFF2-40B4-BE49-F238E27FC236}">
                <a16:creationId xmlns:a16="http://schemas.microsoft.com/office/drawing/2014/main" id="{1CF11438-F542-41F4-A64E-E80DDA1651B2}"/>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Picture Placeholder 8">
            <a:extLst>
              <a:ext uri="{FF2B5EF4-FFF2-40B4-BE49-F238E27FC236}">
                <a16:creationId xmlns:a16="http://schemas.microsoft.com/office/drawing/2014/main" id="{16D6AD54-71A3-43FA-AC66-3DEC1452C47A}"/>
              </a:ext>
            </a:extLst>
          </p:cNvPr>
          <p:cNvSpPr>
            <a:spLocks noGrp="1"/>
          </p:cNvSpPr>
          <p:nvPr>
            <p:ph type="pic" sz="quarter" idx="12" hasCustomPrompt="1"/>
          </p:nvPr>
        </p:nvSpPr>
        <p:spPr>
          <a:xfrm>
            <a:off x="1378857" y="1963056"/>
            <a:ext cx="2931886" cy="2931887"/>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8">
            <a:extLst>
              <a:ext uri="{FF2B5EF4-FFF2-40B4-BE49-F238E27FC236}">
                <a16:creationId xmlns:a16="http://schemas.microsoft.com/office/drawing/2014/main" id="{F547D9D0-C8CA-426F-848B-3F1178F93EB3}"/>
              </a:ext>
            </a:extLst>
          </p:cNvPr>
          <p:cNvSpPr>
            <a:spLocks noGrp="1"/>
          </p:cNvSpPr>
          <p:nvPr>
            <p:ph type="pic" sz="quarter" idx="13" hasCustomPrompt="1"/>
          </p:nvPr>
        </p:nvSpPr>
        <p:spPr>
          <a:xfrm>
            <a:off x="4630057" y="1963056"/>
            <a:ext cx="2931886" cy="2931887"/>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8">
            <a:extLst>
              <a:ext uri="{FF2B5EF4-FFF2-40B4-BE49-F238E27FC236}">
                <a16:creationId xmlns:a16="http://schemas.microsoft.com/office/drawing/2014/main" id="{ABCAF919-0C95-4646-8D7E-27A64EFDCCE9}"/>
              </a:ext>
            </a:extLst>
          </p:cNvPr>
          <p:cNvSpPr>
            <a:spLocks noGrp="1"/>
          </p:cNvSpPr>
          <p:nvPr>
            <p:ph type="pic" sz="quarter" idx="14" hasCustomPrompt="1"/>
          </p:nvPr>
        </p:nvSpPr>
        <p:spPr>
          <a:xfrm>
            <a:off x="7881257" y="1963056"/>
            <a:ext cx="2931886" cy="2931887"/>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5362796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CC01FE6-2C22-4AC9-8820-8304CF5E22C1}"/>
              </a:ext>
            </a:extLst>
          </p:cNvPr>
          <p:cNvSpPr>
            <a:spLocks noGrp="1"/>
          </p:cNvSpPr>
          <p:nvPr>
            <p:ph type="ftr" sz="quarter" idx="10"/>
          </p:nvPr>
        </p:nvSpPr>
        <p:spPr>
          <a:xfrm>
            <a:off x="8661497" y="6436678"/>
            <a:ext cx="1635026" cy="365125"/>
          </a:xfrm>
          <a:prstGeom prst="rect">
            <a:avLst/>
          </a:prstGeom>
        </p:spPr>
        <p:txBody>
          <a:bodyPr/>
          <a:lstStyle/>
          <a:p>
            <a:r>
              <a:rPr lang="en-US" dirty="0"/>
              <a:t>www.infobusiness.com</a:t>
            </a:r>
          </a:p>
        </p:txBody>
      </p:sp>
      <p:sp>
        <p:nvSpPr>
          <p:cNvPr id="4" name="Slide Number Placeholder 3">
            <a:extLst>
              <a:ext uri="{FF2B5EF4-FFF2-40B4-BE49-F238E27FC236}">
                <a16:creationId xmlns:a16="http://schemas.microsoft.com/office/drawing/2014/main" id="{B92287D3-5A21-4CD2-8B15-46C8EC700EDC}"/>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5" name="Title 4">
            <a:extLst>
              <a:ext uri="{FF2B5EF4-FFF2-40B4-BE49-F238E27FC236}">
                <a16:creationId xmlns:a16="http://schemas.microsoft.com/office/drawing/2014/main" id="{19CBFA9B-652D-4C62-AB0D-B89EFBCED93E}"/>
              </a:ext>
            </a:extLst>
          </p:cNvPr>
          <p:cNvSpPr>
            <a:spLocks noGrp="1"/>
          </p:cNvSpPr>
          <p:nvPr>
            <p:ph type="title"/>
          </p:nvPr>
        </p:nvSpPr>
        <p:spPr/>
        <p:txBody>
          <a:bodyPr/>
          <a:lstStyle>
            <a:lvl1pPr algn="l">
              <a:defRPr/>
            </a:lvl1pPr>
          </a:lstStyle>
          <a:p>
            <a:r>
              <a:rPr lang="en-US"/>
              <a:t>Click to edit Master title style</a:t>
            </a:r>
          </a:p>
        </p:txBody>
      </p:sp>
      <p:sp>
        <p:nvSpPr>
          <p:cNvPr id="8" name="Subtitle 2">
            <a:extLst>
              <a:ext uri="{FF2B5EF4-FFF2-40B4-BE49-F238E27FC236}">
                <a16:creationId xmlns:a16="http://schemas.microsoft.com/office/drawing/2014/main" id="{1CF11438-F542-41F4-A64E-E80DDA1651B2}"/>
              </a:ext>
            </a:extLst>
          </p:cNvPr>
          <p:cNvSpPr>
            <a:spLocks noGrp="1"/>
          </p:cNvSpPr>
          <p:nvPr>
            <p:ph type="subTitle" idx="1"/>
          </p:nvPr>
        </p:nvSpPr>
        <p:spPr>
          <a:xfrm>
            <a:off x="838201" y="1052084"/>
            <a:ext cx="10515600" cy="191427"/>
          </a:xfrm>
        </p:spPr>
        <p:txBody>
          <a:bodyPr>
            <a:noAutofit/>
          </a:bodyPr>
          <a:lstStyle>
            <a:lvl1pPr marL="0" indent="0" algn="l">
              <a:buNone/>
              <a:defRPr sz="1000" b="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957902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C411D86D-6464-4193-B9C7-01E2210AF2C2}"/>
              </a:ext>
            </a:extLst>
          </p:cNvPr>
          <p:cNvSpPr>
            <a:spLocks noGrp="1"/>
          </p:cNvSpPr>
          <p:nvPr>
            <p:ph type="pic" sz="quarter" idx="10" hasCustomPrompt="1"/>
          </p:nvPr>
        </p:nvSpPr>
        <p:spPr>
          <a:xfrm>
            <a:off x="0" y="0"/>
            <a:ext cx="12192000" cy="685800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3699287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481785F1-D36A-4E84-9AC7-4C74CDEB816A}"/>
              </a:ext>
            </a:extLst>
          </p:cNvPr>
          <p:cNvSpPr>
            <a:spLocks noGrp="1"/>
          </p:cNvSpPr>
          <p:nvPr>
            <p:ph type="pic" sz="quarter" idx="10" hasCustomPrompt="1"/>
          </p:nvPr>
        </p:nvSpPr>
        <p:spPr>
          <a:xfrm>
            <a:off x="6096001" y="754063"/>
            <a:ext cx="5184775" cy="5349875"/>
          </a:xfrm>
          <a:custGeom>
            <a:avLst/>
            <a:gdLst>
              <a:gd name="connsiteX0" fmla="*/ 2025650 w 5184775"/>
              <a:gd name="connsiteY0" fmla="*/ 0 h 5349875"/>
              <a:gd name="connsiteX1" fmla="*/ 5184775 w 5184775"/>
              <a:gd name="connsiteY1" fmla="*/ 0 h 5349875"/>
              <a:gd name="connsiteX2" fmla="*/ 3162300 w 5184775"/>
              <a:gd name="connsiteY2" fmla="*/ 5349875 h 5349875"/>
              <a:gd name="connsiteX3" fmla="*/ 0 w 5184775"/>
              <a:gd name="connsiteY3" fmla="*/ 5349875 h 5349875"/>
            </a:gdLst>
            <a:ahLst/>
            <a:cxnLst>
              <a:cxn ang="0">
                <a:pos x="connsiteX0" y="connsiteY0"/>
              </a:cxn>
              <a:cxn ang="0">
                <a:pos x="connsiteX1" y="connsiteY1"/>
              </a:cxn>
              <a:cxn ang="0">
                <a:pos x="connsiteX2" y="connsiteY2"/>
              </a:cxn>
              <a:cxn ang="0">
                <a:pos x="connsiteX3" y="connsiteY3"/>
              </a:cxn>
            </a:cxnLst>
            <a:rect l="l" t="t" r="r" b="b"/>
            <a:pathLst>
              <a:path w="5184775" h="5349875">
                <a:moveTo>
                  <a:pt x="2025650" y="0"/>
                </a:moveTo>
                <a:lnTo>
                  <a:pt x="5184775" y="0"/>
                </a:lnTo>
                <a:lnTo>
                  <a:pt x="3162300" y="5349875"/>
                </a:lnTo>
                <a:lnTo>
                  <a:pt x="0" y="534987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306332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8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icture Placeholder 4">
            <a:extLst>
              <a:ext uri="{FF2B5EF4-FFF2-40B4-BE49-F238E27FC236}">
                <a16:creationId xmlns:a16="http://schemas.microsoft.com/office/drawing/2014/main" id="{8EC8A331-BC89-4B78-898B-63E4F1339AA0}"/>
              </a:ext>
            </a:extLst>
          </p:cNvPr>
          <p:cNvSpPr>
            <a:spLocks noGrp="1"/>
          </p:cNvSpPr>
          <p:nvPr>
            <p:ph type="pic" sz="quarter" idx="10" hasCustomPrompt="1"/>
          </p:nvPr>
        </p:nvSpPr>
        <p:spPr>
          <a:xfrm>
            <a:off x="0" y="0"/>
            <a:ext cx="4064000" cy="3429000"/>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4">
            <a:extLst>
              <a:ext uri="{FF2B5EF4-FFF2-40B4-BE49-F238E27FC236}">
                <a16:creationId xmlns:a16="http://schemas.microsoft.com/office/drawing/2014/main" id="{FCF230CC-7EDD-456E-90A6-51D3636697AA}"/>
              </a:ext>
            </a:extLst>
          </p:cNvPr>
          <p:cNvSpPr>
            <a:spLocks noGrp="1"/>
          </p:cNvSpPr>
          <p:nvPr>
            <p:ph type="pic" sz="quarter" idx="11" hasCustomPrompt="1"/>
          </p:nvPr>
        </p:nvSpPr>
        <p:spPr>
          <a:xfrm>
            <a:off x="0" y="3429000"/>
            <a:ext cx="4064000" cy="3429000"/>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4">
            <a:extLst>
              <a:ext uri="{FF2B5EF4-FFF2-40B4-BE49-F238E27FC236}">
                <a16:creationId xmlns:a16="http://schemas.microsoft.com/office/drawing/2014/main" id="{18DDE12D-FADA-4928-BF58-7D8ECD4233CD}"/>
              </a:ext>
            </a:extLst>
          </p:cNvPr>
          <p:cNvSpPr>
            <a:spLocks noGrp="1"/>
          </p:cNvSpPr>
          <p:nvPr>
            <p:ph type="pic" sz="quarter" idx="12" hasCustomPrompt="1"/>
          </p:nvPr>
        </p:nvSpPr>
        <p:spPr>
          <a:xfrm>
            <a:off x="4064000" y="0"/>
            <a:ext cx="4064000" cy="3429000"/>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4">
            <a:extLst>
              <a:ext uri="{FF2B5EF4-FFF2-40B4-BE49-F238E27FC236}">
                <a16:creationId xmlns:a16="http://schemas.microsoft.com/office/drawing/2014/main" id="{FF6DF260-038D-44EE-95A9-0766960D87D5}"/>
              </a:ext>
            </a:extLst>
          </p:cNvPr>
          <p:cNvSpPr>
            <a:spLocks noGrp="1"/>
          </p:cNvSpPr>
          <p:nvPr>
            <p:ph type="pic" sz="quarter" idx="13" hasCustomPrompt="1"/>
          </p:nvPr>
        </p:nvSpPr>
        <p:spPr>
          <a:xfrm>
            <a:off x="4064000" y="3429000"/>
            <a:ext cx="4064000" cy="3429000"/>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Picture Placeholder 4">
            <a:extLst>
              <a:ext uri="{FF2B5EF4-FFF2-40B4-BE49-F238E27FC236}">
                <a16:creationId xmlns:a16="http://schemas.microsoft.com/office/drawing/2014/main" id="{F5CB0CF0-97D2-48A8-8D4D-DF174925E162}"/>
              </a:ext>
            </a:extLst>
          </p:cNvPr>
          <p:cNvSpPr>
            <a:spLocks noGrp="1"/>
          </p:cNvSpPr>
          <p:nvPr>
            <p:ph type="pic" sz="quarter" idx="14" hasCustomPrompt="1"/>
          </p:nvPr>
        </p:nvSpPr>
        <p:spPr>
          <a:xfrm>
            <a:off x="8128000" y="0"/>
            <a:ext cx="4064000" cy="3429000"/>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4">
            <a:extLst>
              <a:ext uri="{FF2B5EF4-FFF2-40B4-BE49-F238E27FC236}">
                <a16:creationId xmlns:a16="http://schemas.microsoft.com/office/drawing/2014/main" id="{62CE5676-0F27-4F6C-9E72-8C6A2FBBA836}"/>
              </a:ext>
            </a:extLst>
          </p:cNvPr>
          <p:cNvSpPr>
            <a:spLocks noGrp="1"/>
          </p:cNvSpPr>
          <p:nvPr>
            <p:ph type="pic" sz="quarter" idx="15" hasCustomPrompt="1"/>
          </p:nvPr>
        </p:nvSpPr>
        <p:spPr>
          <a:xfrm>
            <a:off x="8128000" y="3429000"/>
            <a:ext cx="4064000" cy="3429000"/>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1504487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Section Header">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BA4B035-B540-443A-BB0D-F09CF519D8A8}"/>
              </a:ext>
            </a:extLst>
          </p:cNvPr>
          <p:cNvSpPr>
            <a:spLocks noGrp="1"/>
          </p:cNvSpPr>
          <p:nvPr>
            <p:ph type="pic" sz="quarter" idx="11" hasCustomPrompt="1"/>
          </p:nvPr>
        </p:nvSpPr>
        <p:spPr>
          <a:xfrm>
            <a:off x="7924800" y="1496828"/>
            <a:ext cx="3543300" cy="3684067"/>
          </a:xfrm>
          <a:custGeom>
            <a:avLst/>
            <a:gdLst>
              <a:gd name="connsiteX0" fmla="*/ 0 w 3543300"/>
              <a:gd name="connsiteY0" fmla="*/ 0 h 3684067"/>
              <a:gd name="connsiteX1" fmla="*/ 3543300 w 3543300"/>
              <a:gd name="connsiteY1" fmla="*/ 0 h 3684067"/>
              <a:gd name="connsiteX2" fmla="*/ 3543300 w 3543300"/>
              <a:gd name="connsiteY2" fmla="*/ 3684067 h 3684067"/>
              <a:gd name="connsiteX3" fmla="*/ 0 w 3543300"/>
              <a:gd name="connsiteY3" fmla="*/ 3684067 h 3684067"/>
            </a:gdLst>
            <a:ahLst/>
            <a:cxnLst>
              <a:cxn ang="0">
                <a:pos x="connsiteX0" y="connsiteY0"/>
              </a:cxn>
              <a:cxn ang="0">
                <a:pos x="connsiteX1" y="connsiteY1"/>
              </a:cxn>
              <a:cxn ang="0">
                <a:pos x="connsiteX2" y="connsiteY2"/>
              </a:cxn>
              <a:cxn ang="0">
                <a:pos x="connsiteX3" y="connsiteY3"/>
              </a:cxn>
            </a:cxnLst>
            <a:rect l="l" t="t" r="r" b="b"/>
            <a:pathLst>
              <a:path w="3543300" h="3684067">
                <a:moveTo>
                  <a:pt x="0" y="0"/>
                </a:moveTo>
                <a:lnTo>
                  <a:pt x="3543300" y="0"/>
                </a:lnTo>
                <a:lnTo>
                  <a:pt x="3543300" y="3684067"/>
                </a:lnTo>
                <a:lnTo>
                  <a:pt x="0" y="3684067"/>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5">
            <a:extLst>
              <a:ext uri="{FF2B5EF4-FFF2-40B4-BE49-F238E27FC236}">
                <a16:creationId xmlns:a16="http://schemas.microsoft.com/office/drawing/2014/main" id="{9C33388B-CE23-478C-AFCE-285F5E8BFD50}"/>
              </a:ext>
            </a:extLst>
          </p:cNvPr>
          <p:cNvSpPr>
            <a:spLocks noGrp="1"/>
          </p:cNvSpPr>
          <p:nvPr>
            <p:ph type="pic" sz="quarter" idx="10" hasCustomPrompt="1"/>
          </p:nvPr>
        </p:nvSpPr>
        <p:spPr>
          <a:xfrm>
            <a:off x="4248150" y="1496828"/>
            <a:ext cx="3543300" cy="3684067"/>
          </a:xfrm>
          <a:custGeom>
            <a:avLst/>
            <a:gdLst>
              <a:gd name="connsiteX0" fmla="*/ 0 w 3543300"/>
              <a:gd name="connsiteY0" fmla="*/ 0 h 3684067"/>
              <a:gd name="connsiteX1" fmla="*/ 3543300 w 3543300"/>
              <a:gd name="connsiteY1" fmla="*/ 0 h 3684067"/>
              <a:gd name="connsiteX2" fmla="*/ 3543300 w 3543300"/>
              <a:gd name="connsiteY2" fmla="*/ 3684067 h 3684067"/>
              <a:gd name="connsiteX3" fmla="*/ 0 w 3543300"/>
              <a:gd name="connsiteY3" fmla="*/ 3684067 h 3684067"/>
            </a:gdLst>
            <a:ahLst/>
            <a:cxnLst>
              <a:cxn ang="0">
                <a:pos x="connsiteX0" y="connsiteY0"/>
              </a:cxn>
              <a:cxn ang="0">
                <a:pos x="connsiteX1" y="connsiteY1"/>
              </a:cxn>
              <a:cxn ang="0">
                <a:pos x="connsiteX2" y="connsiteY2"/>
              </a:cxn>
              <a:cxn ang="0">
                <a:pos x="connsiteX3" y="connsiteY3"/>
              </a:cxn>
            </a:cxnLst>
            <a:rect l="l" t="t" r="r" b="b"/>
            <a:pathLst>
              <a:path w="3543300" h="3684067">
                <a:moveTo>
                  <a:pt x="0" y="0"/>
                </a:moveTo>
                <a:lnTo>
                  <a:pt x="3543300" y="0"/>
                </a:lnTo>
                <a:lnTo>
                  <a:pt x="3543300" y="3684067"/>
                </a:lnTo>
                <a:lnTo>
                  <a:pt x="0" y="3684067"/>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5711199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_Section Header">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A8A3362A-1AF2-4E89-B483-33BFC8C77608}"/>
              </a:ext>
            </a:extLst>
          </p:cNvPr>
          <p:cNvSpPr>
            <a:spLocks noGrp="1"/>
          </p:cNvSpPr>
          <p:nvPr>
            <p:ph type="pic" sz="quarter" idx="12" hasCustomPrompt="1"/>
          </p:nvPr>
        </p:nvSpPr>
        <p:spPr>
          <a:xfrm>
            <a:off x="1389575" y="1818709"/>
            <a:ext cx="2921000" cy="2921000"/>
          </a:xfrm>
          <a:custGeom>
            <a:avLst/>
            <a:gdLst>
              <a:gd name="connsiteX0" fmla="*/ 1460500 w 2921000"/>
              <a:gd name="connsiteY0" fmla="*/ 0 h 2921000"/>
              <a:gd name="connsiteX1" fmla="*/ 2921000 w 2921000"/>
              <a:gd name="connsiteY1" fmla="*/ 1460500 h 2921000"/>
              <a:gd name="connsiteX2" fmla="*/ 1460500 w 2921000"/>
              <a:gd name="connsiteY2" fmla="*/ 2921000 h 2921000"/>
              <a:gd name="connsiteX3" fmla="*/ 0 w 2921000"/>
              <a:gd name="connsiteY3" fmla="*/ 1460500 h 2921000"/>
              <a:gd name="connsiteX4" fmla="*/ 1460500 w 2921000"/>
              <a:gd name="connsiteY4" fmla="*/ 0 h 292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1000" h="2921000">
                <a:moveTo>
                  <a:pt x="1460500" y="0"/>
                </a:moveTo>
                <a:cubicBezTo>
                  <a:pt x="2267112" y="0"/>
                  <a:pt x="2921000" y="653888"/>
                  <a:pt x="2921000" y="1460500"/>
                </a:cubicBezTo>
                <a:cubicBezTo>
                  <a:pt x="2921000" y="2267112"/>
                  <a:pt x="2267112" y="2921000"/>
                  <a:pt x="1460500" y="2921000"/>
                </a:cubicBezTo>
                <a:cubicBezTo>
                  <a:pt x="653888" y="2921000"/>
                  <a:pt x="0" y="2267112"/>
                  <a:pt x="0" y="1460500"/>
                </a:cubicBezTo>
                <a:cubicBezTo>
                  <a:pt x="0" y="653888"/>
                  <a:pt x="653888" y="0"/>
                  <a:pt x="1460500"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7">
            <a:extLst>
              <a:ext uri="{FF2B5EF4-FFF2-40B4-BE49-F238E27FC236}">
                <a16:creationId xmlns:a16="http://schemas.microsoft.com/office/drawing/2014/main" id="{27FF1F1C-0A22-4163-BAF8-65714B6B1CCD}"/>
              </a:ext>
            </a:extLst>
          </p:cNvPr>
          <p:cNvSpPr>
            <a:spLocks noGrp="1"/>
          </p:cNvSpPr>
          <p:nvPr>
            <p:ph type="pic" sz="quarter" idx="11" hasCustomPrompt="1"/>
          </p:nvPr>
        </p:nvSpPr>
        <p:spPr>
          <a:xfrm>
            <a:off x="7891975" y="1818709"/>
            <a:ext cx="2921000" cy="2921000"/>
          </a:xfrm>
          <a:custGeom>
            <a:avLst/>
            <a:gdLst>
              <a:gd name="connsiteX0" fmla="*/ 1460500 w 2921000"/>
              <a:gd name="connsiteY0" fmla="*/ 0 h 2921000"/>
              <a:gd name="connsiteX1" fmla="*/ 2921000 w 2921000"/>
              <a:gd name="connsiteY1" fmla="*/ 1460500 h 2921000"/>
              <a:gd name="connsiteX2" fmla="*/ 1460500 w 2921000"/>
              <a:gd name="connsiteY2" fmla="*/ 2921000 h 2921000"/>
              <a:gd name="connsiteX3" fmla="*/ 0 w 2921000"/>
              <a:gd name="connsiteY3" fmla="*/ 1460500 h 2921000"/>
              <a:gd name="connsiteX4" fmla="*/ 1460500 w 2921000"/>
              <a:gd name="connsiteY4" fmla="*/ 0 h 292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1000" h="2921000">
                <a:moveTo>
                  <a:pt x="1460500" y="0"/>
                </a:moveTo>
                <a:cubicBezTo>
                  <a:pt x="2267112" y="0"/>
                  <a:pt x="2921000" y="653888"/>
                  <a:pt x="2921000" y="1460500"/>
                </a:cubicBezTo>
                <a:cubicBezTo>
                  <a:pt x="2921000" y="2267112"/>
                  <a:pt x="2267112" y="2921000"/>
                  <a:pt x="1460500" y="2921000"/>
                </a:cubicBezTo>
                <a:cubicBezTo>
                  <a:pt x="653888" y="2921000"/>
                  <a:pt x="0" y="2267112"/>
                  <a:pt x="0" y="1460500"/>
                </a:cubicBezTo>
                <a:cubicBezTo>
                  <a:pt x="0" y="653888"/>
                  <a:pt x="653888" y="0"/>
                  <a:pt x="1460500"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12">
            <a:extLst>
              <a:ext uri="{FF2B5EF4-FFF2-40B4-BE49-F238E27FC236}">
                <a16:creationId xmlns:a16="http://schemas.microsoft.com/office/drawing/2014/main" id="{28524420-1060-4D9F-A516-549B4FEB5082}"/>
              </a:ext>
            </a:extLst>
          </p:cNvPr>
          <p:cNvSpPr>
            <a:spLocks noGrp="1"/>
          </p:cNvSpPr>
          <p:nvPr>
            <p:ph type="pic" sz="quarter" idx="10" hasCustomPrompt="1"/>
          </p:nvPr>
        </p:nvSpPr>
        <p:spPr>
          <a:xfrm>
            <a:off x="4640775" y="1818709"/>
            <a:ext cx="2921000" cy="2921000"/>
          </a:xfrm>
          <a:custGeom>
            <a:avLst/>
            <a:gdLst>
              <a:gd name="connsiteX0" fmla="*/ 1460500 w 2921000"/>
              <a:gd name="connsiteY0" fmla="*/ 0 h 2921000"/>
              <a:gd name="connsiteX1" fmla="*/ 2921000 w 2921000"/>
              <a:gd name="connsiteY1" fmla="*/ 1460500 h 2921000"/>
              <a:gd name="connsiteX2" fmla="*/ 1460500 w 2921000"/>
              <a:gd name="connsiteY2" fmla="*/ 2921000 h 2921000"/>
              <a:gd name="connsiteX3" fmla="*/ 0 w 2921000"/>
              <a:gd name="connsiteY3" fmla="*/ 1460500 h 2921000"/>
              <a:gd name="connsiteX4" fmla="*/ 1460500 w 2921000"/>
              <a:gd name="connsiteY4" fmla="*/ 0 h 292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1000" h="2921000">
                <a:moveTo>
                  <a:pt x="1460500" y="0"/>
                </a:moveTo>
                <a:cubicBezTo>
                  <a:pt x="2267112" y="0"/>
                  <a:pt x="2921000" y="653888"/>
                  <a:pt x="2921000" y="1460500"/>
                </a:cubicBezTo>
                <a:cubicBezTo>
                  <a:pt x="2921000" y="2267112"/>
                  <a:pt x="2267112" y="2921000"/>
                  <a:pt x="1460500" y="2921000"/>
                </a:cubicBezTo>
                <a:cubicBezTo>
                  <a:pt x="653888" y="2921000"/>
                  <a:pt x="0" y="2267112"/>
                  <a:pt x="0" y="1460500"/>
                </a:cubicBezTo>
                <a:cubicBezTo>
                  <a:pt x="0" y="653888"/>
                  <a:pt x="653888" y="0"/>
                  <a:pt x="1460500"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8816990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1_Section Head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AAAC1DD0-DC1D-4839-A082-1098AE8EF888}"/>
              </a:ext>
            </a:extLst>
          </p:cNvPr>
          <p:cNvSpPr>
            <a:spLocks noGrp="1"/>
          </p:cNvSpPr>
          <p:nvPr>
            <p:ph type="pic" sz="quarter" idx="11" hasCustomPrompt="1"/>
          </p:nvPr>
        </p:nvSpPr>
        <p:spPr>
          <a:xfrm>
            <a:off x="8314354" y="1818708"/>
            <a:ext cx="3039445" cy="3987208"/>
          </a:xfrm>
          <a:custGeom>
            <a:avLst/>
            <a:gdLst>
              <a:gd name="connsiteX0" fmla="*/ 0 w 3039445"/>
              <a:gd name="connsiteY0" fmla="*/ 0 h 3987208"/>
              <a:gd name="connsiteX1" fmla="*/ 3039445 w 3039445"/>
              <a:gd name="connsiteY1" fmla="*/ 0 h 3987208"/>
              <a:gd name="connsiteX2" fmla="*/ 3039445 w 3039445"/>
              <a:gd name="connsiteY2" fmla="*/ 3987208 h 3987208"/>
              <a:gd name="connsiteX3" fmla="*/ 0 w 3039445"/>
              <a:gd name="connsiteY3" fmla="*/ 3987208 h 3987208"/>
            </a:gdLst>
            <a:ahLst/>
            <a:cxnLst>
              <a:cxn ang="0">
                <a:pos x="connsiteX0" y="connsiteY0"/>
              </a:cxn>
              <a:cxn ang="0">
                <a:pos x="connsiteX1" y="connsiteY1"/>
              </a:cxn>
              <a:cxn ang="0">
                <a:pos x="connsiteX2" y="connsiteY2"/>
              </a:cxn>
              <a:cxn ang="0">
                <a:pos x="connsiteX3" y="connsiteY3"/>
              </a:cxn>
            </a:cxnLst>
            <a:rect l="l" t="t" r="r" b="b"/>
            <a:pathLst>
              <a:path w="3039445" h="3987208">
                <a:moveTo>
                  <a:pt x="0" y="0"/>
                </a:moveTo>
                <a:lnTo>
                  <a:pt x="3039445" y="0"/>
                </a:lnTo>
                <a:lnTo>
                  <a:pt x="3039445" y="3987208"/>
                </a:lnTo>
                <a:lnTo>
                  <a:pt x="0" y="398720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7" name="Picture Placeholder 6">
            <a:extLst>
              <a:ext uri="{FF2B5EF4-FFF2-40B4-BE49-F238E27FC236}">
                <a16:creationId xmlns:a16="http://schemas.microsoft.com/office/drawing/2014/main" id="{73E157A6-522E-4BC2-AD75-420ADD994A7C}"/>
              </a:ext>
            </a:extLst>
          </p:cNvPr>
          <p:cNvSpPr>
            <a:spLocks noGrp="1"/>
          </p:cNvSpPr>
          <p:nvPr>
            <p:ph type="pic" sz="quarter" idx="10" hasCustomPrompt="1"/>
          </p:nvPr>
        </p:nvSpPr>
        <p:spPr>
          <a:xfrm>
            <a:off x="5773057" y="1818709"/>
            <a:ext cx="2467431" cy="3987207"/>
          </a:xfrm>
          <a:custGeom>
            <a:avLst/>
            <a:gdLst>
              <a:gd name="connsiteX0" fmla="*/ 0 w 2467431"/>
              <a:gd name="connsiteY0" fmla="*/ 0 h 3987207"/>
              <a:gd name="connsiteX1" fmla="*/ 2467431 w 2467431"/>
              <a:gd name="connsiteY1" fmla="*/ 0 h 3987207"/>
              <a:gd name="connsiteX2" fmla="*/ 2467431 w 2467431"/>
              <a:gd name="connsiteY2" fmla="*/ 3987207 h 3987207"/>
              <a:gd name="connsiteX3" fmla="*/ 0 w 2467431"/>
              <a:gd name="connsiteY3" fmla="*/ 3987207 h 3987207"/>
            </a:gdLst>
            <a:ahLst/>
            <a:cxnLst>
              <a:cxn ang="0">
                <a:pos x="connsiteX0" y="connsiteY0"/>
              </a:cxn>
              <a:cxn ang="0">
                <a:pos x="connsiteX1" y="connsiteY1"/>
              </a:cxn>
              <a:cxn ang="0">
                <a:pos x="connsiteX2" y="connsiteY2"/>
              </a:cxn>
              <a:cxn ang="0">
                <a:pos x="connsiteX3" y="connsiteY3"/>
              </a:cxn>
            </a:cxnLst>
            <a:rect l="l" t="t" r="r" b="b"/>
            <a:pathLst>
              <a:path w="2467431" h="3987207">
                <a:moveTo>
                  <a:pt x="0" y="0"/>
                </a:moveTo>
                <a:lnTo>
                  <a:pt x="2467431" y="0"/>
                </a:lnTo>
                <a:lnTo>
                  <a:pt x="2467431" y="3987207"/>
                </a:lnTo>
                <a:lnTo>
                  <a:pt x="0" y="3987207"/>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229146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2_Section Header">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F9B1CC38-D5C8-453D-BDC5-AD03264A2E83}"/>
              </a:ext>
            </a:extLst>
          </p:cNvPr>
          <p:cNvSpPr>
            <a:spLocks noGrp="1"/>
          </p:cNvSpPr>
          <p:nvPr>
            <p:ph type="pic" sz="quarter" idx="12" hasCustomPrompt="1"/>
          </p:nvPr>
        </p:nvSpPr>
        <p:spPr>
          <a:xfrm>
            <a:off x="4659085" y="1881228"/>
            <a:ext cx="2873830" cy="2438401"/>
          </a:xfrm>
          <a:custGeom>
            <a:avLst/>
            <a:gdLst>
              <a:gd name="connsiteX0" fmla="*/ 406408 w 2873830"/>
              <a:gd name="connsiteY0" fmla="*/ 0 h 2438401"/>
              <a:gd name="connsiteX1" fmla="*/ 2467422 w 2873830"/>
              <a:gd name="connsiteY1" fmla="*/ 0 h 2438401"/>
              <a:gd name="connsiteX2" fmla="*/ 2873830 w 2873830"/>
              <a:gd name="connsiteY2" fmla="*/ 406408 h 2438401"/>
              <a:gd name="connsiteX3" fmla="*/ 2873830 w 2873830"/>
              <a:gd name="connsiteY3" fmla="*/ 2031993 h 2438401"/>
              <a:gd name="connsiteX4" fmla="*/ 2467422 w 2873830"/>
              <a:gd name="connsiteY4" fmla="*/ 2438401 h 2438401"/>
              <a:gd name="connsiteX5" fmla="*/ 406408 w 2873830"/>
              <a:gd name="connsiteY5" fmla="*/ 2438401 h 2438401"/>
              <a:gd name="connsiteX6" fmla="*/ 0 w 2873830"/>
              <a:gd name="connsiteY6" fmla="*/ 2031993 h 2438401"/>
              <a:gd name="connsiteX7" fmla="*/ 0 w 2873830"/>
              <a:gd name="connsiteY7" fmla="*/ 406408 h 2438401"/>
              <a:gd name="connsiteX8" fmla="*/ 406408 w 2873830"/>
              <a:gd name="connsiteY8" fmla="*/ 0 h 243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3830" h="2438401">
                <a:moveTo>
                  <a:pt x="406408" y="0"/>
                </a:moveTo>
                <a:lnTo>
                  <a:pt x="2467422" y="0"/>
                </a:lnTo>
                <a:cubicBezTo>
                  <a:pt x="2691875" y="0"/>
                  <a:pt x="2873830" y="181955"/>
                  <a:pt x="2873830" y="406408"/>
                </a:cubicBezTo>
                <a:lnTo>
                  <a:pt x="2873830" y="2031993"/>
                </a:lnTo>
                <a:cubicBezTo>
                  <a:pt x="2873830" y="2256446"/>
                  <a:pt x="2691875" y="2438401"/>
                  <a:pt x="2467422" y="2438401"/>
                </a:cubicBezTo>
                <a:lnTo>
                  <a:pt x="406408" y="2438401"/>
                </a:lnTo>
                <a:cubicBezTo>
                  <a:pt x="181955" y="2438401"/>
                  <a:pt x="0" y="2256446"/>
                  <a:pt x="0" y="2031993"/>
                </a:cubicBezTo>
                <a:lnTo>
                  <a:pt x="0" y="406408"/>
                </a:lnTo>
                <a:cubicBezTo>
                  <a:pt x="0" y="181955"/>
                  <a:pt x="181955" y="0"/>
                  <a:pt x="406408"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11">
            <a:extLst>
              <a:ext uri="{FF2B5EF4-FFF2-40B4-BE49-F238E27FC236}">
                <a16:creationId xmlns:a16="http://schemas.microsoft.com/office/drawing/2014/main" id="{CB3FAD2C-546B-4E26-A371-54A47E13A5A6}"/>
              </a:ext>
            </a:extLst>
          </p:cNvPr>
          <p:cNvSpPr>
            <a:spLocks noGrp="1"/>
          </p:cNvSpPr>
          <p:nvPr>
            <p:ph type="pic" sz="quarter" idx="11" hasCustomPrompt="1"/>
          </p:nvPr>
        </p:nvSpPr>
        <p:spPr>
          <a:xfrm>
            <a:off x="7910285" y="1881228"/>
            <a:ext cx="2873830" cy="2438401"/>
          </a:xfrm>
          <a:custGeom>
            <a:avLst/>
            <a:gdLst>
              <a:gd name="connsiteX0" fmla="*/ 406408 w 2873830"/>
              <a:gd name="connsiteY0" fmla="*/ 0 h 2438401"/>
              <a:gd name="connsiteX1" fmla="*/ 2467422 w 2873830"/>
              <a:gd name="connsiteY1" fmla="*/ 0 h 2438401"/>
              <a:gd name="connsiteX2" fmla="*/ 2873830 w 2873830"/>
              <a:gd name="connsiteY2" fmla="*/ 406408 h 2438401"/>
              <a:gd name="connsiteX3" fmla="*/ 2873830 w 2873830"/>
              <a:gd name="connsiteY3" fmla="*/ 2031993 h 2438401"/>
              <a:gd name="connsiteX4" fmla="*/ 2467422 w 2873830"/>
              <a:gd name="connsiteY4" fmla="*/ 2438401 h 2438401"/>
              <a:gd name="connsiteX5" fmla="*/ 406408 w 2873830"/>
              <a:gd name="connsiteY5" fmla="*/ 2438401 h 2438401"/>
              <a:gd name="connsiteX6" fmla="*/ 0 w 2873830"/>
              <a:gd name="connsiteY6" fmla="*/ 2031993 h 2438401"/>
              <a:gd name="connsiteX7" fmla="*/ 0 w 2873830"/>
              <a:gd name="connsiteY7" fmla="*/ 406408 h 2438401"/>
              <a:gd name="connsiteX8" fmla="*/ 406408 w 2873830"/>
              <a:gd name="connsiteY8" fmla="*/ 0 h 243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3830" h="2438401">
                <a:moveTo>
                  <a:pt x="406408" y="0"/>
                </a:moveTo>
                <a:lnTo>
                  <a:pt x="2467422" y="0"/>
                </a:lnTo>
                <a:cubicBezTo>
                  <a:pt x="2691875" y="0"/>
                  <a:pt x="2873830" y="181955"/>
                  <a:pt x="2873830" y="406408"/>
                </a:cubicBezTo>
                <a:lnTo>
                  <a:pt x="2873830" y="2031993"/>
                </a:lnTo>
                <a:cubicBezTo>
                  <a:pt x="2873830" y="2256446"/>
                  <a:pt x="2691875" y="2438401"/>
                  <a:pt x="2467422" y="2438401"/>
                </a:cubicBezTo>
                <a:lnTo>
                  <a:pt x="406408" y="2438401"/>
                </a:lnTo>
                <a:cubicBezTo>
                  <a:pt x="181955" y="2438401"/>
                  <a:pt x="0" y="2256446"/>
                  <a:pt x="0" y="2031993"/>
                </a:cubicBezTo>
                <a:lnTo>
                  <a:pt x="0" y="406408"/>
                </a:lnTo>
                <a:cubicBezTo>
                  <a:pt x="0" y="181955"/>
                  <a:pt x="181955" y="0"/>
                  <a:pt x="406408"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FDD374AA-684B-4DD3-9919-82446CFA8194}"/>
              </a:ext>
            </a:extLst>
          </p:cNvPr>
          <p:cNvSpPr>
            <a:spLocks noGrp="1"/>
          </p:cNvSpPr>
          <p:nvPr>
            <p:ph type="pic" sz="quarter" idx="10" hasCustomPrompt="1"/>
          </p:nvPr>
        </p:nvSpPr>
        <p:spPr>
          <a:xfrm>
            <a:off x="1407885" y="1881227"/>
            <a:ext cx="2873830" cy="2438401"/>
          </a:xfrm>
          <a:custGeom>
            <a:avLst/>
            <a:gdLst>
              <a:gd name="connsiteX0" fmla="*/ 406408 w 2873830"/>
              <a:gd name="connsiteY0" fmla="*/ 0 h 2438401"/>
              <a:gd name="connsiteX1" fmla="*/ 2467422 w 2873830"/>
              <a:gd name="connsiteY1" fmla="*/ 0 h 2438401"/>
              <a:gd name="connsiteX2" fmla="*/ 2873830 w 2873830"/>
              <a:gd name="connsiteY2" fmla="*/ 406408 h 2438401"/>
              <a:gd name="connsiteX3" fmla="*/ 2873830 w 2873830"/>
              <a:gd name="connsiteY3" fmla="*/ 2031993 h 2438401"/>
              <a:gd name="connsiteX4" fmla="*/ 2467422 w 2873830"/>
              <a:gd name="connsiteY4" fmla="*/ 2438401 h 2438401"/>
              <a:gd name="connsiteX5" fmla="*/ 406408 w 2873830"/>
              <a:gd name="connsiteY5" fmla="*/ 2438401 h 2438401"/>
              <a:gd name="connsiteX6" fmla="*/ 0 w 2873830"/>
              <a:gd name="connsiteY6" fmla="*/ 2031993 h 2438401"/>
              <a:gd name="connsiteX7" fmla="*/ 0 w 2873830"/>
              <a:gd name="connsiteY7" fmla="*/ 406408 h 2438401"/>
              <a:gd name="connsiteX8" fmla="*/ 406408 w 2873830"/>
              <a:gd name="connsiteY8" fmla="*/ 0 h 243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3830" h="2438401">
                <a:moveTo>
                  <a:pt x="406408" y="0"/>
                </a:moveTo>
                <a:lnTo>
                  <a:pt x="2467422" y="0"/>
                </a:lnTo>
                <a:cubicBezTo>
                  <a:pt x="2691875" y="0"/>
                  <a:pt x="2873830" y="181955"/>
                  <a:pt x="2873830" y="406408"/>
                </a:cubicBezTo>
                <a:lnTo>
                  <a:pt x="2873830" y="2031993"/>
                </a:lnTo>
                <a:cubicBezTo>
                  <a:pt x="2873830" y="2256446"/>
                  <a:pt x="2691875" y="2438401"/>
                  <a:pt x="2467422" y="2438401"/>
                </a:cubicBezTo>
                <a:lnTo>
                  <a:pt x="406408" y="2438401"/>
                </a:lnTo>
                <a:cubicBezTo>
                  <a:pt x="181955" y="2438401"/>
                  <a:pt x="0" y="2256446"/>
                  <a:pt x="0" y="2031993"/>
                </a:cubicBezTo>
                <a:lnTo>
                  <a:pt x="0" y="406408"/>
                </a:lnTo>
                <a:cubicBezTo>
                  <a:pt x="0" y="181955"/>
                  <a:pt x="181955" y="0"/>
                  <a:pt x="406408"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4424329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3_Section Header">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63C22CC-A2D3-433C-9EF1-66206ACF1CED}"/>
              </a:ext>
            </a:extLst>
          </p:cNvPr>
          <p:cNvSpPr>
            <a:spLocks noGrp="1"/>
          </p:cNvSpPr>
          <p:nvPr>
            <p:ph type="pic" sz="quarter" idx="11" hasCustomPrompt="1"/>
          </p:nvPr>
        </p:nvSpPr>
        <p:spPr>
          <a:xfrm>
            <a:off x="825356" y="3281649"/>
            <a:ext cx="3393958" cy="2738149"/>
          </a:xfrm>
          <a:custGeom>
            <a:avLst/>
            <a:gdLst>
              <a:gd name="connsiteX0" fmla="*/ 0 w 3393958"/>
              <a:gd name="connsiteY0" fmla="*/ 0 h 2738149"/>
              <a:gd name="connsiteX1" fmla="*/ 3393958 w 3393958"/>
              <a:gd name="connsiteY1" fmla="*/ 0 h 2738149"/>
              <a:gd name="connsiteX2" fmla="*/ 3393958 w 3393958"/>
              <a:gd name="connsiteY2" fmla="*/ 2738149 h 2738149"/>
              <a:gd name="connsiteX3" fmla="*/ 0 w 3393958"/>
              <a:gd name="connsiteY3" fmla="*/ 2738149 h 2738149"/>
            </a:gdLst>
            <a:ahLst/>
            <a:cxnLst>
              <a:cxn ang="0">
                <a:pos x="connsiteX0" y="connsiteY0"/>
              </a:cxn>
              <a:cxn ang="0">
                <a:pos x="connsiteX1" y="connsiteY1"/>
              </a:cxn>
              <a:cxn ang="0">
                <a:pos x="connsiteX2" y="connsiteY2"/>
              </a:cxn>
              <a:cxn ang="0">
                <a:pos x="connsiteX3" y="connsiteY3"/>
              </a:cxn>
            </a:cxnLst>
            <a:rect l="l" t="t" r="r" b="b"/>
            <a:pathLst>
              <a:path w="3393958" h="2738149">
                <a:moveTo>
                  <a:pt x="0" y="0"/>
                </a:moveTo>
                <a:lnTo>
                  <a:pt x="3393958" y="0"/>
                </a:lnTo>
                <a:lnTo>
                  <a:pt x="3393958" y="2738149"/>
                </a:lnTo>
                <a:lnTo>
                  <a:pt x="0" y="273814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5">
            <a:extLst>
              <a:ext uri="{FF2B5EF4-FFF2-40B4-BE49-F238E27FC236}">
                <a16:creationId xmlns:a16="http://schemas.microsoft.com/office/drawing/2014/main" id="{F11BD8C6-EFEA-4CED-894E-15B7C4B6546C}"/>
              </a:ext>
            </a:extLst>
          </p:cNvPr>
          <p:cNvSpPr>
            <a:spLocks noGrp="1"/>
          </p:cNvSpPr>
          <p:nvPr>
            <p:ph type="pic" sz="quarter" idx="10" hasCustomPrompt="1"/>
          </p:nvPr>
        </p:nvSpPr>
        <p:spPr>
          <a:xfrm>
            <a:off x="838201" y="838202"/>
            <a:ext cx="3393958" cy="2383092"/>
          </a:xfrm>
          <a:custGeom>
            <a:avLst/>
            <a:gdLst>
              <a:gd name="connsiteX0" fmla="*/ 0 w 3393958"/>
              <a:gd name="connsiteY0" fmla="*/ 0 h 2383092"/>
              <a:gd name="connsiteX1" fmla="*/ 3393958 w 3393958"/>
              <a:gd name="connsiteY1" fmla="*/ 0 h 2383092"/>
              <a:gd name="connsiteX2" fmla="*/ 3393958 w 3393958"/>
              <a:gd name="connsiteY2" fmla="*/ 2383092 h 2383092"/>
              <a:gd name="connsiteX3" fmla="*/ 0 w 3393958"/>
              <a:gd name="connsiteY3" fmla="*/ 2383092 h 2383092"/>
            </a:gdLst>
            <a:ahLst/>
            <a:cxnLst>
              <a:cxn ang="0">
                <a:pos x="connsiteX0" y="connsiteY0"/>
              </a:cxn>
              <a:cxn ang="0">
                <a:pos x="connsiteX1" y="connsiteY1"/>
              </a:cxn>
              <a:cxn ang="0">
                <a:pos x="connsiteX2" y="connsiteY2"/>
              </a:cxn>
              <a:cxn ang="0">
                <a:pos x="connsiteX3" y="connsiteY3"/>
              </a:cxn>
            </a:cxnLst>
            <a:rect l="l" t="t" r="r" b="b"/>
            <a:pathLst>
              <a:path w="3393958" h="2383092">
                <a:moveTo>
                  <a:pt x="0" y="0"/>
                </a:moveTo>
                <a:lnTo>
                  <a:pt x="3393958" y="0"/>
                </a:lnTo>
                <a:lnTo>
                  <a:pt x="3393958" y="2383092"/>
                </a:lnTo>
                <a:lnTo>
                  <a:pt x="0" y="238309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2300388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4_Section Heade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38F1DBE-55A4-4192-A05C-C109CE08B712}"/>
              </a:ext>
            </a:extLst>
          </p:cNvPr>
          <p:cNvSpPr>
            <a:spLocks noGrp="1"/>
          </p:cNvSpPr>
          <p:nvPr>
            <p:ph type="pic" sz="quarter" idx="11" hasCustomPrompt="1"/>
          </p:nvPr>
        </p:nvSpPr>
        <p:spPr>
          <a:xfrm>
            <a:off x="910200" y="4146023"/>
            <a:ext cx="2831220" cy="2711977"/>
          </a:xfrm>
          <a:custGeom>
            <a:avLst/>
            <a:gdLst>
              <a:gd name="connsiteX0" fmla="*/ 0 w 2831220"/>
              <a:gd name="connsiteY0" fmla="*/ 0 h 2711977"/>
              <a:gd name="connsiteX1" fmla="*/ 2831220 w 2831220"/>
              <a:gd name="connsiteY1" fmla="*/ 0 h 2711977"/>
              <a:gd name="connsiteX2" fmla="*/ 2831220 w 2831220"/>
              <a:gd name="connsiteY2" fmla="*/ 2711977 h 2711977"/>
              <a:gd name="connsiteX3" fmla="*/ 0 w 2831220"/>
              <a:gd name="connsiteY3" fmla="*/ 2711977 h 2711977"/>
            </a:gdLst>
            <a:ahLst/>
            <a:cxnLst>
              <a:cxn ang="0">
                <a:pos x="connsiteX0" y="connsiteY0"/>
              </a:cxn>
              <a:cxn ang="0">
                <a:pos x="connsiteX1" y="connsiteY1"/>
              </a:cxn>
              <a:cxn ang="0">
                <a:pos x="connsiteX2" y="connsiteY2"/>
              </a:cxn>
              <a:cxn ang="0">
                <a:pos x="connsiteX3" y="connsiteY3"/>
              </a:cxn>
            </a:cxnLst>
            <a:rect l="l" t="t" r="r" b="b"/>
            <a:pathLst>
              <a:path w="2831220" h="2711977">
                <a:moveTo>
                  <a:pt x="0" y="0"/>
                </a:moveTo>
                <a:lnTo>
                  <a:pt x="2831220" y="0"/>
                </a:lnTo>
                <a:lnTo>
                  <a:pt x="2831220" y="2711977"/>
                </a:lnTo>
                <a:lnTo>
                  <a:pt x="0" y="2711977"/>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7">
            <a:extLst>
              <a:ext uri="{FF2B5EF4-FFF2-40B4-BE49-F238E27FC236}">
                <a16:creationId xmlns:a16="http://schemas.microsoft.com/office/drawing/2014/main" id="{50267987-A45D-4263-8C9E-429DE05006D8}"/>
              </a:ext>
            </a:extLst>
          </p:cNvPr>
          <p:cNvSpPr>
            <a:spLocks noGrp="1"/>
          </p:cNvSpPr>
          <p:nvPr>
            <p:ph type="pic" sz="quarter" idx="10" hasCustomPrompt="1"/>
          </p:nvPr>
        </p:nvSpPr>
        <p:spPr>
          <a:xfrm>
            <a:off x="3796934" y="4137849"/>
            <a:ext cx="3160849" cy="2711977"/>
          </a:xfrm>
          <a:custGeom>
            <a:avLst/>
            <a:gdLst>
              <a:gd name="connsiteX0" fmla="*/ 0 w 3160849"/>
              <a:gd name="connsiteY0" fmla="*/ 0 h 2711977"/>
              <a:gd name="connsiteX1" fmla="*/ 3160849 w 3160849"/>
              <a:gd name="connsiteY1" fmla="*/ 0 h 2711977"/>
              <a:gd name="connsiteX2" fmla="*/ 3160849 w 3160849"/>
              <a:gd name="connsiteY2" fmla="*/ 2711977 h 2711977"/>
              <a:gd name="connsiteX3" fmla="*/ 0 w 3160849"/>
              <a:gd name="connsiteY3" fmla="*/ 2711977 h 2711977"/>
            </a:gdLst>
            <a:ahLst/>
            <a:cxnLst>
              <a:cxn ang="0">
                <a:pos x="connsiteX0" y="connsiteY0"/>
              </a:cxn>
              <a:cxn ang="0">
                <a:pos x="connsiteX1" y="connsiteY1"/>
              </a:cxn>
              <a:cxn ang="0">
                <a:pos x="connsiteX2" y="connsiteY2"/>
              </a:cxn>
              <a:cxn ang="0">
                <a:pos x="connsiteX3" y="connsiteY3"/>
              </a:cxn>
            </a:cxnLst>
            <a:rect l="l" t="t" r="r" b="b"/>
            <a:pathLst>
              <a:path w="3160849" h="2711977">
                <a:moveTo>
                  <a:pt x="0" y="0"/>
                </a:moveTo>
                <a:lnTo>
                  <a:pt x="3160849" y="0"/>
                </a:lnTo>
                <a:lnTo>
                  <a:pt x="3160849" y="2711977"/>
                </a:lnTo>
                <a:lnTo>
                  <a:pt x="0" y="2711977"/>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4284789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5_Section Header">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FF6DE361-6175-4E05-AA38-80250E7A1F38}"/>
              </a:ext>
            </a:extLst>
          </p:cNvPr>
          <p:cNvSpPr>
            <a:spLocks noGrp="1"/>
          </p:cNvSpPr>
          <p:nvPr>
            <p:ph type="pic" sz="quarter" idx="11" hasCustomPrompt="1"/>
          </p:nvPr>
        </p:nvSpPr>
        <p:spPr>
          <a:xfrm>
            <a:off x="609599" y="609595"/>
            <a:ext cx="2975429" cy="2607658"/>
          </a:xfrm>
          <a:custGeom>
            <a:avLst/>
            <a:gdLst>
              <a:gd name="connsiteX0" fmla="*/ 0 w 2975429"/>
              <a:gd name="connsiteY0" fmla="*/ 0 h 2607658"/>
              <a:gd name="connsiteX1" fmla="*/ 2975429 w 2975429"/>
              <a:gd name="connsiteY1" fmla="*/ 0 h 2607658"/>
              <a:gd name="connsiteX2" fmla="*/ 2975429 w 2975429"/>
              <a:gd name="connsiteY2" fmla="*/ 2607658 h 2607658"/>
              <a:gd name="connsiteX3" fmla="*/ 0 w 2975429"/>
              <a:gd name="connsiteY3" fmla="*/ 2607658 h 2607658"/>
            </a:gdLst>
            <a:ahLst/>
            <a:cxnLst>
              <a:cxn ang="0">
                <a:pos x="connsiteX0" y="connsiteY0"/>
              </a:cxn>
              <a:cxn ang="0">
                <a:pos x="connsiteX1" y="connsiteY1"/>
              </a:cxn>
              <a:cxn ang="0">
                <a:pos x="connsiteX2" y="connsiteY2"/>
              </a:cxn>
              <a:cxn ang="0">
                <a:pos x="connsiteX3" y="connsiteY3"/>
              </a:cxn>
            </a:cxnLst>
            <a:rect l="l" t="t" r="r" b="b"/>
            <a:pathLst>
              <a:path w="2975429" h="2607658">
                <a:moveTo>
                  <a:pt x="0" y="0"/>
                </a:moveTo>
                <a:lnTo>
                  <a:pt x="2975429" y="0"/>
                </a:lnTo>
                <a:lnTo>
                  <a:pt x="2975429" y="2607658"/>
                </a:lnTo>
                <a:lnTo>
                  <a:pt x="0" y="260765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5">
            <a:extLst>
              <a:ext uri="{FF2B5EF4-FFF2-40B4-BE49-F238E27FC236}">
                <a16:creationId xmlns:a16="http://schemas.microsoft.com/office/drawing/2014/main" id="{08CC6691-3DB2-4346-9E7D-0879C763D18B}"/>
              </a:ext>
            </a:extLst>
          </p:cNvPr>
          <p:cNvSpPr>
            <a:spLocks noGrp="1"/>
          </p:cNvSpPr>
          <p:nvPr>
            <p:ph type="pic" sz="quarter" idx="10" hasCustomPrompt="1"/>
          </p:nvPr>
        </p:nvSpPr>
        <p:spPr>
          <a:xfrm>
            <a:off x="3663676" y="609595"/>
            <a:ext cx="4756424" cy="3826858"/>
          </a:xfrm>
          <a:custGeom>
            <a:avLst/>
            <a:gdLst>
              <a:gd name="connsiteX0" fmla="*/ 0 w 4756424"/>
              <a:gd name="connsiteY0" fmla="*/ 0 h 3826858"/>
              <a:gd name="connsiteX1" fmla="*/ 4756424 w 4756424"/>
              <a:gd name="connsiteY1" fmla="*/ 0 h 3826858"/>
              <a:gd name="connsiteX2" fmla="*/ 4756424 w 4756424"/>
              <a:gd name="connsiteY2" fmla="*/ 3826858 h 3826858"/>
              <a:gd name="connsiteX3" fmla="*/ 0 w 4756424"/>
              <a:gd name="connsiteY3" fmla="*/ 3826858 h 3826858"/>
            </a:gdLst>
            <a:ahLst/>
            <a:cxnLst>
              <a:cxn ang="0">
                <a:pos x="connsiteX0" y="connsiteY0"/>
              </a:cxn>
              <a:cxn ang="0">
                <a:pos x="connsiteX1" y="connsiteY1"/>
              </a:cxn>
              <a:cxn ang="0">
                <a:pos x="connsiteX2" y="connsiteY2"/>
              </a:cxn>
              <a:cxn ang="0">
                <a:pos x="connsiteX3" y="connsiteY3"/>
              </a:cxn>
            </a:cxnLst>
            <a:rect l="l" t="t" r="r" b="b"/>
            <a:pathLst>
              <a:path w="4756424" h="3826858">
                <a:moveTo>
                  <a:pt x="0" y="0"/>
                </a:moveTo>
                <a:lnTo>
                  <a:pt x="4756424" y="0"/>
                </a:lnTo>
                <a:lnTo>
                  <a:pt x="4756424" y="3826858"/>
                </a:lnTo>
                <a:lnTo>
                  <a:pt x="0" y="382685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2178067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6_Section Head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488960E-B962-4AAE-8F33-D21314E8A484}"/>
              </a:ext>
            </a:extLst>
          </p:cNvPr>
          <p:cNvSpPr>
            <a:spLocks noGrp="1"/>
          </p:cNvSpPr>
          <p:nvPr>
            <p:ph type="pic" sz="quarter" idx="11" hasCustomPrompt="1"/>
          </p:nvPr>
        </p:nvSpPr>
        <p:spPr>
          <a:xfrm>
            <a:off x="838200" y="3913913"/>
            <a:ext cx="3905224" cy="1902520"/>
          </a:xfrm>
          <a:custGeom>
            <a:avLst/>
            <a:gdLst>
              <a:gd name="connsiteX0" fmla="*/ 0 w 3905224"/>
              <a:gd name="connsiteY0" fmla="*/ 0 h 1902520"/>
              <a:gd name="connsiteX1" fmla="*/ 3905224 w 3905224"/>
              <a:gd name="connsiteY1" fmla="*/ 0 h 1902520"/>
              <a:gd name="connsiteX2" fmla="*/ 3905224 w 3905224"/>
              <a:gd name="connsiteY2" fmla="*/ 1902520 h 1902520"/>
              <a:gd name="connsiteX3" fmla="*/ 0 w 3905224"/>
              <a:gd name="connsiteY3" fmla="*/ 1902520 h 1902520"/>
            </a:gdLst>
            <a:ahLst/>
            <a:cxnLst>
              <a:cxn ang="0">
                <a:pos x="connsiteX0" y="connsiteY0"/>
              </a:cxn>
              <a:cxn ang="0">
                <a:pos x="connsiteX1" y="connsiteY1"/>
              </a:cxn>
              <a:cxn ang="0">
                <a:pos x="connsiteX2" y="connsiteY2"/>
              </a:cxn>
              <a:cxn ang="0">
                <a:pos x="connsiteX3" y="connsiteY3"/>
              </a:cxn>
            </a:cxnLst>
            <a:rect l="l" t="t" r="r" b="b"/>
            <a:pathLst>
              <a:path w="3905224" h="1902520">
                <a:moveTo>
                  <a:pt x="0" y="0"/>
                </a:moveTo>
                <a:lnTo>
                  <a:pt x="3905224" y="0"/>
                </a:lnTo>
                <a:lnTo>
                  <a:pt x="3905224" y="1902520"/>
                </a:lnTo>
                <a:lnTo>
                  <a:pt x="0" y="190252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9">
            <a:extLst>
              <a:ext uri="{FF2B5EF4-FFF2-40B4-BE49-F238E27FC236}">
                <a16:creationId xmlns:a16="http://schemas.microsoft.com/office/drawing/2014/main" id="{CBE9F584-A6B5-4F9B-8EB7-61E1815B9EF6}"/>
              </a:ext>
            </a:extLst>
          </p:cNvPr>
          <p:cNvSpPr>
            <a:spLocks noGrp="1"/>
          </p:cNvSpPr>
          <p:nvPr>
            <p:ph type="pic" sz="quarter" idx="10" hasCustomPrompt="1"/>
          </p:nvPr>
        </p:nvSpPr>
        <p:spPr>
          <a:xfrm>
            <a:off x="4831377" y="3913913"/>
            <a:ext cx="2461101" cy="1902521"/>
          </a:xfrm>
          <a:custGeom>
            <a:avLst/>
            <a:gdLst>
              <a:gd name="connsiteX0" fmla="*/ 0 w 2461101"/>
              <a:gd name="connsiteY0" fmla="*/ 0 h 1902521"/>
              <a:gd name="connsiteX1" fmla="*/ 2461101 w 2461101"/>
              <a:gd name="connsiteY1" fmla="*/ 0 h 1902521"/>
              <a:gd name="connsiteX2" fmla="*/ 2461101 w 2461101"/>
              <a:gd name="connsiteY2" fmla="*/ 1902521 h 1902521"/>
              <a:gd name="connsiteX3" fmla="*/ 0 w 2461101"/>
              <a:gd name="connsiteY3" fmla="*/ 1902521 h 1902521"/>
            </a:gdLst>
            <a:ahLst/>
            <a:cxnLst>
              <a:cxn ang="0">
                <a:pos x="connsiteX0" y="connsiteY0"/>
              </a:cxn>
              <a:cxn ang="0">
                <a:pos x="connsiteX1" y="connsiteY1"/>
              </a:cxn>
              <a:cxn ang="0">
                <a:pos x="connsiteX2" y="connsiteY2"/>
              </a:cxn>
              <a:cxn ang="0">
                <a:pos x="connsiteX3" y="connsiteY3"/>
              </a:cxn>
            </a:cxnLst>
            <a:rect l="l" t="t" r="r" b="b"/>
            <a:pathLst>
              <a:path w="2461101" h="1902521">
                <a:moveTo>
                  <a:pt x="0" y="0"/>
                </a:moveTo>
                <a:lnTo>
                  <a:pt x="2461101" y="0"/>
                </a:lnTo>
                <a:lnTo>
                  <a:pt x="2461101" y="1902521"/>
                </a:lnTo>
                <a:lnTo>
                  <a:pt x="0" y="190252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11">
            <a:extLst>
              <a:ext uri="{FF2B5EF4-FFF2-40B4-BE49-F238E27FC236}">
                <a16:creationId xmlns:a16="http://schemas.microsoft.com/office/drawing/2014/main" id="{7DFF9D26-87A4-4207-BEF7-B05E0111CC9B}"/>
              </a:ext>
            </a:extLst>
          </p:cNvPr>
          <p:cNvSpPr>
            <a:spLocks noGrp="1"/>
          </p:cNvSpPr>
          <p:nvPr>
            <p:ph type="pic" sz="quarter" idx="12" hasCustomPrompt="1"/>
          </p:nvPr>
        </p:nvSpPr>
        <p:spPr>
          <a:xfrm>
            <a:off x="838200" y="1829225"/>
            <a:ext cx="3905224" cy="1980775"/>
          </a:xfrm>
          <a:custGeom>
            <a:avLst/>
            <a:gdLst>
              <a:gd name="connsiteX0" fmla="*/ 0 w 3905224"/>
              <a:gd name="connsiteY0" fmla="*/ 0 h 1980775"/>
              <a:gd name="connsiteX1" fmla="*/ 3905224 w 3905224"/>
              <a:gd name="connsiteY1" fmla="*/ 0 h 1980775"/>
              <a:gd name="connsiteX2" fmla="*/ 3905224 w 3905224"/>
              <a:gd name="connsiteY2" fmla="*/ 1980775 h 1980775"/>
              <a:gd name="connsiteX3" fmla="*/ 0 w 3905224"/>
              <a:gd name="connsiteY3" fmla="*/ 1980775 h 1980775"/>
            </a:gdLst>
            <a:ahLst/>
            <a:cxnLst>
              <a:cxn ang="0">
                <a:pos x="connsiteX0" y="connsiteY0"/>
              </a:cxn>
              <a:cxn ang="0">
                <a:pos x="connsiteX1" y="connsiteY1"/>
              </a:cxn>
              <a:cxn ang="0">
                <a:pos x="connsiteX2" y="connsiteY2"/>
              </a:cxn>
              <a:cxn ang="0">
                <a:pos x="connsiteX3" y="connsiteY3"/>
              </a:cxn>
            </a:cxnLst>
            <a:rect l="l" t="t" r="r" b="b"/>
            <a:pathLst>
              <a:path w="3905224" h="1980775">
                <a:moveTo>
                  <a:pt x="0" y="0"/>
                </a:moveTo>
                <a:lnTo>
                  <a:pt x="3905224" y="0"/>
                </a:lnTo>
                <a:lnTo>
                  <a:pt x="3905224" y="1980775"/>
                </a:lnTo>
                <a:lnTo>
                  <a:pt x="0" y="198077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0470017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7_Section Header">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DE224CB-D1F6-4B95-9C3B-4093983A3494}"/>
              </a:ext>
            </a:extLst>
          </p:cNvPr>
          <p:cNvSpPr>
            <a:spLocks noGrp="1"/>
          </p:cNvSpPr>
          <p:nvPr>
            <p:ph type="pic" sz="quarter" idx="11" hasCustomPrompt="1"/>
          </p:nvPr>
        </p:nvSpPr>
        <p:spPr>
          <a:xfrm>
            <a:off x="3889829" y="2690498"/>
            <a:ext cx="2090056" cy="2113690"/>
          </a:xfrm>
          <a:custGeom>
            <a:avLst/>
            <a:gdLst>
              <a:gd name="connsiteX0" fmla="*/ 348350 w 2090056"/>
              <a:gd name="connsiteY0" fmla="*/ 0 h 2113690"/>
              <a:gd name="connsiteX1" fmla="*/ 1741706 w 2090056"/>
              <a:gd name="connsiteY1" fmla="*/ 0 h 2113690"/>
              <a:gd name="connsiteX2" fmla="*/ 2090056 w 2090056"/>
              <a:gd name="connsiteY2" fmla="*/ 348350 h 2113690"/>
              <a:gd name="connsiteX3" fmla="*/ 2090056 w 2090056"/>
              <a:gd name="connsiteY3" fmla="*/ 1765340 h 2113690"/>
              <a:gd name="connsiteX4" fmla="*/ 1741706 w 2090056"/>
              <a:gd name="connsiteY4" fmla="*/ 2113690 h 2113690"/>
              <a:gd name="connsiteX5" fmla="*/ 348350 w 2090056"/>
              <a:gd name="connsiteY5" fmla="*/ 2113690 h 2113690"/>
              <a:gd name="connsiteX6" fmla="*/ 0 w 2090056"/>
              <a:gd name="connsiteY6" fmla="*/ 1765340 h 2113690"/>
              <a:gd name="connsiteX7" fmla="*/ 0 w 2090056"/>
              <a:gd name="connsiteY7" fmla="*/ 348350 h 2113690"/>
              <a:gd name="connsiteX8" fmla="*/ 348350 w 2090056"/>
              <a:gd name="connsiteY8" fmla="*/ 0 h 211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0056" h="2113690">
                <a:moveTo>
                  <a:pt x="348350" y="0"/>
                </a:moveTo>
                <a:lnTo>
                  <a:pt x="1741706" y="0"/>
                </a:lnTo>
                <a:cubicBezTo>
                  <a:pt x="1934094" y="0"/>
                  <a:pt x="2090056" y="155962"/>
                  <a:pt x="2090056" y="348350"/>
                </a:cubicBezTo>
                <a:lnTo>
                  <a:pt x="2090056" y="1765340"/>
                </a:lnTo>
                <a:cubicBezTo>
                  <a:pt x="2090056" y="1957728"/>
                  <a:pt x="1934094" y="2113690"/>
                  <a:pt x="1741706" y="2113690"/>
                </a:cubicBezTo>
                <a:lnTo>
                  <a:pt x="348350" y="2113690"/>
                </a:lnTo>
                <a:cubicBezTo>
                  <a:pt x="155962" y="2113690"/>
                  <a:pt x="0" y="1957728"/>
                  <a:pt x="0" y="1765340"/>
                </a:cubicBezTo>
                <a:lnTo>
                  <a:pt x="0" y="348350"/>
                </a:lnTo>
                <a:cubicBezTo>
                  <a:pt x="0" y="155962"/>
                  <a:pt x="155962" y="0"/>
                  <a:pt x="348350"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Picture Placeholder 15">
            <a:extLst>
              <a:ext uri="{FF2B5EF4-FFF2-40B4-BE49-F238E27FC236}">
                <a16:creationId xmlns:a16="http://schemas.microsoft.com/office/drawing/2014/main" id="{9F979AE2-83CE-4808-8A6E-CEF3CE500E0F}"/>
              </a:ext>
            </a:extLst>
          </p:cNvPr>
          <p:cNvSpPr>
            <a:spLocks noGrp="1"/>
          </p:cNvSpPr>
          <p:nvPr>
            <p:ph type="pic" sz="quarter" idx="10" hasCustomPrompt="1"/>
          </p:nvPr>
        </p:nvSpPr>
        <p:spPr>
          <a:xfrm>
            <a:off x="8534397" y="2690498"/>
            <a:ext cx="2090056" cy="2113690"/>
          </a:xfrm>
          <a:custGeom>
            <a:avLst/>
            <a:gdLst>
              <a:gd name="connsiteX0" fmla="*/ 348350 w 2090056"/>
              <a:gd name="connsiteY0" fmla="*/ 0 h 2113690"/>
              <a:gd name="connsiteX1" fmla="*/ 1741706 w 2090056"/>
              <a:gd name="connsiteY1" fmla="*/ 0 h 2113690"/>
              <a:gd name="connsiteX2" fmla="*/ 2090056 w 2090056"/>
              <a:gd name="connsiteY2" fmla="*/ 348350 h 2113690"/>
              <a:gd name="connsiteX3" fmla="*/ 2090056 w 2090056"/>
              <a:gd name="connsiteY3" fmla="*/ 1765340 h 2113690"/>
              <a:gd name="connsiteX4" fmla="*/ 1741706 w 2090056"/>
              <a:gd name="connsiteY4" fmla="*/ 2113690 h 2113690"/>
              <a:gd name="connsiteX5" fmla="*/ 348350 w 2090056"/>
              <a:gd name="connsiteY5" fmla="*/ 2113690 h 2113690"/>
              <a:gd name="connsiteX6" fmla="*/ 0 w 2090056"/>
              <a:gd name="connsiteY6" fmla="*/ 1765340 h 2113690"/>
              <a:gd name="connsiteX7" fmla="*/ 0 w 2090056"/>
              <a:gd name="connsiteY7" fmla="*/ 348350 h 2113690"/>
              <a:gd name="connsiteX8" fmla="*/ 348350 w 2090056"/>
              <a:gd name="connsiteY8" fmla="*/ 0 h 211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0056" h="2113690">
                <a:moveTo>
                  <a:pt x="348350" y="0"/>
                </a:moveTo>
                <a:lnTo>
                  <a:pt x="1741706" y="0"/>
                </a:lnTo>
                <a:cubicBezTo>
                  <a:pt x="1934094" y="0"/>
                  <a:pt x="2090056" y="155962"/>
                  <a:pt x="2090056" y="348350"/>
                </a:cubicBezTo>
                <a:lnTo>
                  <a:pt x="2090056" y="1765340"/>
                </a:lnTo>
                <a:cubicBezTo>
                  <a:pt x="2090056" y="1957728"/>
                  <a:pt x="1934094" y="2113690"/>
                  <a:pt x="1741706" y="2113690"/>
                </a:cubicBezTo>
                <a:lnTo>
                  <a:pt x="348350" y="2113690"/>
                </a:lnTo>
                <a:cubicBezTo>
                  <a:pt x="155962" y="2113690"/>
                  <a:pt x="0" y="1957728"/>
                  <a:pt x="0" y="1765340"/>
                </a:cubicBezTo>
                <a:lnTo>
                  <a:pt x="0" y="348350"/>
                </a:lnTo>
                <a:cubicBezTo>
                  <a:pt x="0" y="155962"/>
                  <a:pt x="155962" y="0"/>
                  <a:pt x="348350"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E33A1D63-5D89-4AA5-973D-E8F1686A4B49}"/>
              </a:ext>
            </a:extLst>
          </p:cNvPr>
          <p:cNvSpPr>
            <a:spLocks noGrp="1"/>
          </p:cNvSpPr>
          <p:nvPr>
            <p:ph type="pic" sz="quarter" idx="12" hasCustomPrompt="1"/>
          </p:nvPr>
        </p:nvSpPr>
        <p:spPr>
          <a:xfrm>
            <a:off x="1567543" y="2690498"/>
            <a:ext cx="2090056" cy="2113690"/>
          </a:xfrm>
          <a:custGeom>
            <a:avLst/>
            <a:gdLst>
              <a:gd name="connsiteX0" fmla="*/ 348350 w 2090056"/>
              <a:gd name="connsiteY0" fmla="*/ 0 h 2113690"/>
              <a:gd name="connsiteX1" fmla="*/ 1741706 w 2090056"/>
              <a:gd name="connsiteY1" fmla="*/ 0 h 2113690"/>
              <a:gd name="connsiteX2" fmla="*/ 2090056 w 2090056"/>
              <a:gd name="connsiteY2" fmla="*/ 348350 h 2113690"/>
              <a:gd name="connsiteX3" fmla="*/ 2090056 w 2090056"/>
              <a:gd name="connsiteY3" fmla="*/ 1765340 h 2113690"/>
              <a:gd name="connsiteX4" fmla="*/ 1741706 w 2090056"/>
              <a:gd name="connsiteY4" fmla="*/ 2113690 h 2113690"/>
              <a:gd name="connsiteX5" fmla="*/ 348350 w 2090056"/>
              <a:gd name="connsiteY5" fmla="*/ 2113690 h 2113690"/>
              <a:gd name="connsiteX6" fmla="*/ 0 w 2090056"/>
              <a:gd name="connsiteY6" fmla="*/ 1765340 h 2113690"/>
              <a:gd name="connsiteX7" fmla="*/ 0 w 2090056"/>
              <a:gd name="connsiteY7" fmla="*/ 348350 h 2113690"/>
              <a:gd name="connsiteX8" fmla="*/ 348350 w 2090056"/>
              <a:gd name="connsiteY8" fmla="*/ 0 h 211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0056" h="2113690">
                <a:moveTo>
                  <a:pt x="348350" y="0"/>
                </a:moveTo>
                <a:lnTo>
                  <a:pt x="1741706" y="0"/>
                </a:lnTo>
                <a:cubicBezTo>
                  <a:pt x="1934094" y="0"/>
                  <a:pt x="2090056" y="155962"/>
                  <a:pt x="2090056" y="348350"/>
                </a:cubicBezTo>
                <a:lnTo>
                  <a:pt x="2090056" y="1765340"/>
                </a:lnTo>
                <a:cubicBezTo>
                  <a:pt x="2090056" y="1957728"/>
                  <a:pt x="1934094" y="2113690"/>
                  <a:pt x="1741706" y="2113690"/>
                </a:cubicBezTo>
                <a:lnTo>
                  <a:pt x="348350" y="2113690"/>
                </a:lnTo>
                <a:cubicBezTo>
                  <a:pt x="155962" y="2113690"/>
                  <a:pt x="0" y="1957728"/>
                  <a:pt x="0" y="1765340"/>
                </a:cubicBezTo>
                <a:lnTo>
                  <a:pt x="0" y="348350"/>
                </a:lnTo>
                <a:cubicBezTo>
                  <a:pt x="0" y="155962"/>
                  <a:pt x="155962" y="0"/>
                  <a:pt x="348350"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14">
            <a:extLst>
              <a:ext uri="{FF2B5EF4-FFF2-40B4-BE49-F238E27FC236}">
                <a16:creationId xmlns:a16="http://schemas.microsoft.com/office/drawing/2014/main" id="{E692B22D-F768-4606-919E-2B097BB61F87}"/>
              </a:ext>
            </a:extLst>
          </p:cNvPr>
          <p:cNvSpPr>
            <a:spLocks noGrp="1"/>
          </p:cNvSpPr>
          <p:nvPr>
            <p:ph type="pic" sz="quarter" idx="13" hasCustomPrompt="1"/>
          </p:nvPr>
        </p:nvSpPr>
        <p:spPr>
          <a:xfrm>
            <a:off x="6212113" y="2690498"/>
            <a:ext cx="2090056" cy="2113690"/>
          </a:xfrm>
          <a:custGeom>
            <a:avLst/>
            <a:gdLst>
              <a:gd name="connsiteX0" fmla="*/ 348350 w 2090056"/>
              <a:gd name="connsiteY0" fmla="*/ 0 h 2113690"/>
              <a:gd name="connsiteX1" fmla="*/ 1741706 w 2090056"/>
              <a:gd name="connsiteY1" fmla="*/ 0 h 2113690"/>
              <a:gd name="connsiteX2" fmla="*/ 2090056 w 2090056"/>
              <a:gd name="connsiteY2" fmla="*/ 348350 h 2113690"/>
              <a:gd name="connsiteX3" fmla="*/ 2090056 w 2090056"/>
              <a:gd name="connsiteY3" fmla="*/ 1765340 h 2113690"/>
              <a:gd name="connsiteX4" fmla="*/ 1741706 w 2090056"/>
              <a:gd name="connsiteY4" fmla="*/ 2113690 h 2113690"/>
              <a:gd name="connsiteX5" fmla="*/ 348350 w 2090056"/>
              <a:gd name="connsiteY5" fmla="*/ 2113690 h 2113690"/>
              <a:gd name="connsiteX6" fmla="*/ 0 w 2090056"/>
              <a:gd name="connsiteY6" fmla="*/ 1765340 h 2113690"/>
              <a:gd name="connsiteX7" fmla="*/ 0 w 2090056"/>
              <a:gd name="connsiteY7" fmla="*/ 348350 h 2113690"/>
              <a:gd name="connsiteX8" fmla="*/ 348350 w 2090056"/>
              <a:gd name="connsiteY8" fmla="*/ 0 h 211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0056" h="2113690">
                <a:moveTo>
                  <a:pt x="348350" y="0"/>
                </a:moveTo>
                <a:lnTo>
                  <a:pt x="1741706" y="0"/>
                </a:lnTo>
                <a:cubicBezTo>
                  <a:pt x="1934094" y="0"/>
                  <a:pt x="2090056" y="155962"/>
                  <a:pt x="2090056" y="348350"/>
                </a:cubicBezTo>
                <a:lnTo>
                  <a:pt x="2090056" y="1765340"/>
                </a:lnTo>
                <a:cubicBezTo>
                  <a:pt x="2090056" y="1957728"/>
                  <a:pt x="1934094" y="2113690"/>
                  <a:pt x="1741706" y="2113690"/>
                </a:cubicBezTo>
                <a:lnTo>
                  <a:pt x="348350" y="2113690"/>
                </a:lnTo>
                <a:cubicBezTo>
                  <a:pt x="155962" y="2113690"/>
                  <a:pt x="0" y="1957728"/>
                  <a:pt x="0" y="1765340"/>
                </a:cubicBezTo>
                <a:lnTo>
                  <a:pt x="0" y="348350"/>
                </a:lnTo>
                <a:cubicBezTo>
                  <a:pt x="0" y="155962"/>
                  <a:pt x="155962" y="0"/>
                  <a:pt x="348350"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2078051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8_Section Header">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9291F414-4510-4AFC-AC63-88C7634BD919}"/>
              </a:ext>
            </a:extLst>
          </p:cNvPr>
          <p:cNvSpPr>
            <a:spLocks noGrp="1"/>
          </p:cNvSpPr>
          <p:nvPr>
            <p:ph type="pic" sz="quarter" idx="11" hasCustomPrompt="1"/>
          </p:nvPr>
        </p:nvSpPr>
        <p:spPr>
          <a:xfrm>
            <a:off x="522515" y="1001486"/>
            <a:ext cx="3628570" cy="3019073"/>
          </a:xfrm>
          <a:custGeom>
            <a:avLst/>
            <a:gdLst>
              <a:gd name="connsiteX0" fmla="*/ 0 w 3628570"/>
              <a:gd name="connsiteY0" fmla="*/ 0 h 3019073"/>
              <a:gd name="connsiteX1" fmla="*/ 3628570 w 3628570"/>
              <a:gd name="connsiteY1" fmla="*/ 0 h 3019073"/>
              <a:gd name="connsiteX2" fmla="*/ 3628570 w 3628570"/>
              <a:gd name="connsiteY2" fmla="*/ 3019073 h 3019073"/>
              <a:gd name="connsiteX3" fmla="*/ 0 w 3628570"/>
              <a:gd name="connsiteY3" fmla="*/ 3019073 h 3019073"/>
            </a:gdLst>
            <a:ahLst/>
            <a:cxnLst>
              <a:cxn ang="0">
                <a:pos x="connsiteX0" y="connsiteY0"/>
              </a:cxn>
              <a:cxn ang="0">
                <a:pos x="connsiteX1" y="connsiteY1"/>
              </a:cxn>
              <a:cxn ang="0">
                <a:pos x="connsiteX2" y="connsiteY2"/>
              </a:cxn>
              <a:cxn ang="0">
                <a:pos x="connsiteX3" y="connsiteY3"/>
              </a:cxn>
            </a:cxnLst>
            <a:rect l="l" t="t" r="r" b="b"/>
            <a:pathLst>
              <a:path w="3628570" h="3019073">
                <a:moveTo>
                  <a:pt x="0" y="0"/>
                </a:moveTo>
                <a:lnTo>
                  <a:pt x="3628570" y="0"/>
                </a:lnTo>
                <a:lnTo>
                  <a:pt x="3628570" y="3019073"/>
                </a:lnTo>
                <a:lnTo>
                  <a:pt x="0" y="301907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Freeform: Shape 13">
            <a:extLst>
              <a:ext uri="{FF2B5EF4-FFF2-40B4-BE49-F238E27FC236}">
                <a16:creationId xmlns:a16="http://schemas.microsoft.com/office/drawing/2014/main" id="{96F70FA5-25C8-4585-ABE7-06A77571FB82}"/>
              </a:ext>
            </a:extLst>
          </p:cNvPr>
          <p:cNvSpPr>
            <a:spLocks noGrp="1"/>
          </p:cNvSpPr>
          <p:nvPr>
            <p:ph type="pic" sz="quarter" idx="10" hasCustomPrompt="1"/>
          </p:nvPr>
        </p:nvSpPr>
        <p:spPr>
          <a:xfrm>
            <a:off x="4281715" y="3167270"/>
            <a:ext cx="3628570" cy="2689244"/>
          </a:xfrm>
          <a:custGeom>
            <a:avLst/>
            <a:gdLst>
              <a:gd name="connsiteX0" fmla="*/ 0 w 3628570"/>
              <a:gd name="connsiteY0" fmla="*/ 0 h 2689244"/>
              <a:gd name="connsiteX1" fmla="*/ 3628570 w 3628570"/>
              <a:gd name="connsiteY1" fmla="*/ 0 h 2689244"/>
              <a:gd name="connsiteX2" fmla="*/ 3628570 w 3628570"/>
              <a:gd name="connsiteY2" fmla="*/ 2689244 h 2689244"/>
              <a:gd name="connsiteX3" fmla="*/ 0 w 3628570"/>
              <a:gd name="connsiteY3" fmla="*/ 2689244 h 2689244"/>
            </a:gdLst>
            <a:ahLst/>
            <a:cxnLst>
              <a:cxn ang="0">
                <a:pos x="connsiteX0" y="connsiteY0"/>
              </a:cxn>
              <a:cxn ang="0">
                <a:pos x="connsiteX1" y="connsiteY1"/>
              </a:cxn>
              <a:cxn ang="0">
                <a:pos x="connsiteX2" y="connsiteY2"/>
              </a:cxn>
              <a:cxn ang="0">
                <a:pos x="connsiteX3" y="connsiteY3"/>
              </a:cxn>
            </a:cxnLst>
            <a:rect l="l" t="t" r="r" b="b"/>
            <a:pathLst>
              <a:path w="3628570" h="2689244">
                <a:moveTo>
                  <a:pt x="0" y="0"/>
                </a:moveTo>
                <a:lnTo>
                  <a:pt x="3628570" y="0"/>
                </a:lnTo>
                <a:lnTo>
                  <a:pt x="3628570" y="2689244"/>
                </a:lnTo>
                <a:lnTo>
                  <a:pt x="0" y="268924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Freeform: Shape 15">
            <a:extLst>
              <a:ext uri="{FF2B5EF4-FFF2-40B4-BE49-F238E27FC236}">
                <a16:creationId xmlns:a16="http://schemas.microsoft.com/office/drawing/2014/main" id="{4A84942B-3FE6-4DDB-906C-5DB8985E7599}"/>
              </a:ext>
            </a:extLst>
          </p:cNvPr>
          <p:cNvSpPr>
            <a:spLocks noGrp="1"/>
          </p:cNvSpPr>
          <p:nvPr>
            <p:ph type="pic" sz="quarter" idx="13" hasCustomPrompt="1"/>
          </p:nvPr>
        </p:nvSpPr>
        <p:spPr>
          <a:xfrm>
            <a:off x="8040915" y="2213113"/>
            <a:ext cx="3628570" cy="4122372"/>
          </a:xfrm>
          <a:custGeom>
            <a:avLst/>
            <a:gdLst>
              <a:gd name="connsiteX0" fmla="*/ 0 w 3628570"/>
              <a:gd name="connsiteY0" fmla="*/ 0 h 4122372"/>
              <a:gd name="connsiteX1" fmla="*/ 3628570 w 3628570"/>
              <a:gd name="connsiteY1" fmla="*/ 0 h 4122372"/>
              <a:gd name="connsiteX2" fmla="*/ 3628570 w 3628570"/>
              <a:gd name="connsiteY2" fmla="*/ 4122372 h 4122372"/>
              <a:gd name="connsiteX3" fmla="*/ 0 w 3628570"/>
              <a:gd name="connsiteY3" fmla="*/ 4122372 h 4122372"/>
            </a:gdLst>
            <a:ahLst/>
            <a:cxnLst>
              <a:cxn ang="0">
                <a:pos x="connsiteX0" y="connsiteY0"/>
              </a:cxn>
              <a:cxn ang="0">
                <a:pos x="connsiteX1" y="connsiteY1"/>
              </a:cxn>
              <a:cxn ang="0">
                <a:pos x="connsiteX2" y="connsiteY2"/>
              </a:cxn>
              <a:cxn ang="0">
                <a:pos x="connsiteX3" y="connsiteY3"/>
              </a:cxn>
            </a:cxnLst>
            <a:rect l="l" t="t" r="r" b="b"/>
            <a:pathLst>
              <a:path w="3628570" h="4122372">
                <a:moveTo>
                  <a:pt x="0" y="0"/>
                </a:moveTo>
                <a:lnTo>
                  <a:pt x="3628570" y="0"/>
                </a:lnTo>
                <a:lnTo>
                  <a:pt x="3628570" y="4122372"/>
                </a:lnTo>
                <a:lnTo>
                  <a:pt x="0" y="41223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Freeform: Shape 10">
            <a:extLst>
              <a:ext uri="{FF2B5EF4-FFF2-40B4-BE49-F238E27FC236}">
                <a16:creationId xmlns:a16="http://schemas.microsoft.com/office/drawing/2014/main" id="{8440B871-C7B9-4963-82FD-F737B575F635}"/>
              </a:ext>
            </a:extLst>
          </p:cNvPr>
          <p:cNvSpPr>
            <a:spLocks noGrp="1"/>
          </p:cNvSpPr>
          <p:nvPr>
            <p:ph type="pic" sz="quarter" idx="12" hasCustomPrompt="1"/>
          </p:nvPr>
        </p:nvSpPr>
        <p:spPr>
          <a:xfrm>
            <a:off x="522515" y="4108175"/>
            <a:ext cx="3628570" cy="2227311"/>
          </a:xfrm>
          <a:custGeom>
            <a:avLst/>
            <a:gdLst>
              <a:gd name="connsiteX0" fmla="*/ 0 w 3628570"/>
              <a:gd name="connsiteY0" fmla="*/ 0 h 2227311"/>
              <a:gd name="connsiteX1" fmla="*/ 3628570 w 3628570"/>
              <a:gd name="connsiteY1" fmla="*/ 0 h 2227311"/>
              <a:gd name="connsiteX2" fmla="*/ 3628570 w 3628570"/>
              <a:gd name="connsiteY2" fmla="*/ 2227311 h 2227311"/>
              <a:gd name="connsiteX3" fmla="*/ 0 w 3628570"/>
              <a:gd name="connsiteY3" fmla="*/ 2227311 h 2227311"/>
            </a:gdLst>
            <a:ahLst/>
            <a:cxnLst>
              <a:cxn ang="0">
                <a:pos x="connsiteX0" y="connsiteY0"/>
              </a:cxn>
              <a:cxn ang="0">
                <a:pos x="connsiteX1" y="connsiteY1"/>
              </a:cxn>
              <a:cxn ang="0">
                <a:pos x="connsiteX2" y="connsiteY2"/>
              </a:cxn>
              <a:cxn ang="0">
                <a:pos x="connsiteX3" y="connsiteY3"/>
              </a:cxn>
            </a:cxnLst>
            <a:rect l="l" t="t" r="r" b="b"/>
            <a:pathLst>
              <a:path w="3628570" h="2227311">
                <a:moveTo>
                  <a:pt x="0" y="0"/>
                </a:moveTo>
                <a:lnTo>
                  <a:pt x="3628570" y="0"/>
                </a:lnTo>
                <a:lnTo>
                  <a:pt x="3628570" y="2227311"/>
                </a:lnTo>
                <a:lnTo>
                  <a:pt x="0" y="222731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642705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4">
            <a:extLst>
              <a:ext uri="{FF2B5EF4-FFF2-40B4-BE49-F238E27FC236}">
                <a16:creationId xmlns:a16="http://schemas.microsoft.com/office/drawing/2014/main" id="{5D7BAABD-1FEA-4AA9-B767-19B364A56603}"/>
              </a:ext>
            </a:extLst>
          </p:cNvPr>
          <p:cNvSpPr>
            <a:spLocks noGrp="1"/>
          </p:cNvSpPr>
          <p:nvPr>
            <p:ph type="pic" sz="quarter" idx="10" hasCustomPrompt="1"/>
          </p:nvPr>
        </p:nvSpPr>
        <p:spPr>
          <a:xfrm>
            <a:off x="522515" y="1001486"/>
            <a:ext cx="3628571" cy="5334000"/>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4" name="Picture Placeholder 4">
            <a:extLst>
              <a:ext uri="{FF2B5EF4-FFF2-40B4-BE49-F238E27FC236}">
                <a16:creationId xmlns:a16="http://schemas.microsoft.com/office/drawing/2014/main" id="{98C0CD77-E4F8-4E5E-B03B-59E2B496B56C}"/>
              </a:ext>
            </a:extLst>
          </p:cNvPr>
          <p:cNvSpPr>
            <a:spLocks noGrp="1"/>
          </p:cNvSpPr>
          <p:nvPr>
            <p:ph type="pic" sz="quarter" idx="11" hasCustomPrompt="1"/>
          </p:nvPr>
        </p:nvSpPr>
        <p:spPr>
          <a:xfrm>
            <a:off x="4281714" y="522514"/>
            <a:ext cx="3628571" cy="5334000"/>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5" name="Picture Placeholder 4">
            <a:extLst>
              <a:ext uri="{FF2B5EF4-FFF2-40B4-BE49-F238E27FC236}">
                <a16:creationId xmlns:a16="http://schemas.microsoft.com/office/drawing/2014/main" id="{3923DCD8-C00C-45F9-891D-C5104DC21D14}"/>
              </a:ext>
            </a:extLst>
          </p:cNvPr>
          <p:cNvSpPr>
            <a:spLocks noGrp="1"/>
          </p:cNvSpPr>
          <p:nvPr>
            <p:ph type="pic" sz="quarter" idx="12" hasCustomPrompt="1"/>
          </p:nvPr>
        </p:nvSpPr>
        <p:spPr>
          <a:xfrm>
            <a:off x="8040914" y="2104568"/>
            <a:ext cx="3628571" cy="4230917"/>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4398612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9_Section Header">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BD2F9F17-C9C0-4A10-99BA-3B680C046191}"/>
              </a:ext>
            </a:extLst>
          </p:cNvPr>
          <p:cNvSpPr>
            <a:spLocks noGrp="1"/>
          </p:cNvSpPr>
          <p:nvPr>
            <p:ph type="pic" sz="quarter" idx="11" hasCustomPrompt="1"/>
          </p:nvPr>
        </p:nvSpPr>
        <p:spPr>
          <a:xfrm>
            <a:off x="1436914" y="3704772"/>
            <a:ext cx="4659086" cy="2598056"/>
          </a:xfrm>
          <a:custGeom>
            <a:avLst/>
            <a:gdLst>
              <a:gd name="connsiteX0" fmla="*/ 0 w 4659086"/>
              <a:gd name="connsiteY0" fmla="*/ 0 h 2598056"/>
              <a:gd name="connsiteX1" fmla="*/ 4659086 w 4659086"/>
              <a:gd name="connsiteY1" fmla="*/ 0 h 2598056"/>
              <a:gd name="connsiteX2" fmla="*/ 4659086 w 4659086"/>
              <a:gd name="connsiteY2" fmla="*/ 2598056 h 2598056"/>
              <a:gd name="connsiteX3" fmla="*/ 0 w 4659086"/>
              <a:gd name="connsiteY3" fmla="*/ 2598056 h 2598056"/>
            </a:gdLst>
            <a:ahLst/>
            <a:cxnLst>
              <a:cxn ang="0">
                <a:pos x="connsiteX0" y="connsiteY0"/>
              </a:cxn>
              <a:cxn ang="0">
                <a:pos x="connsiteX1" y="connsiteY1"/>
              </a:cxn>
              <a:cxn ang="0">
                <a:pos x="connsiteX2" y="connsiteY2"/>
              </a:cxn>
              <a:cxn ang="0">
                <a:pos x="connsiteX3" y="connsiteY3"/>
              </a:cxn>
            </a:cxnLst>
            <a:rect l="l" t="t" r="r" b="b"/>
            <a:pathLst>
              <a:path w="4659086" h="2598056">
                <a:moveTo>
                  <a:pt x="0" y="0"/>
                </a:moveTo>
                <a:lnTo>
                  <a:pt x="4659086" y="0"/>
                </a:lnTo>
                <a:lnTo>
                  <a:pt x="4659086" y="2598056"/>
                </a:lnTo>
                <a:lnTo>
                  <a:pt x="0" y="2598056"/>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Freeform: Shape 14">
            <a:extLst>
              <a:ext uri="{FF2B5EF4-FFF2-40B4-BE49-F238E27FC236}">
                <a16:creationId xmlns:a16="http://schemas.microsoft.com/office/drawing/2014/main" id="{30788598-85C4-4E19-B2EA-96D63FC3F625}"/>
              </a:ext>
            </a:extLst>
          </p:cNvPr>
          <p:cNvSpPr>
            <a:spLocks noGrp="1"/>
          </p:cNvSpPr>
          <p:nvPr>
            <p:ph type="pic" sz="quarter" idx="10" hasCustomPrompt="1"/>
          </p:nvPr>
        </p:nvSpPr>
        <p:spPr>
          <a:xfrm>
            <a:off x="6458857" y="3704772"/>
            <a:ext cx="5167086" cy="2598056"/>
          </a:xfrm>
          <a:custGeom>
            <a:avLst/>
            <a:gdLst>
              <a:gd name="connsiteX0" fmla="*/ 0 w 5167086"/>
              <a:gd name="connsiteY0" fmla="*/ 0 h 2598056"/>
              <a:gd name="connsiteX1" fmla="*/ 5167086 w 5167086"/>
              <a:gd name="connsiteY1" fmla="*/ 0 h 2598056"/>
              <a:gd name="connsiteX2" fmla="*/ 5167086 w 5167086"/>
              <a:gd name="connsiteY2" fmla="*/ 2598056 h 2598056"/>
              <a:gd name="connsiteX3" fmla="*/ 0 w 5167086"/>
              <a:gd name="connsiteY3" fmla="*/ 2598056 h 2598056"/>
            </a:gdLst>
            <a:ahLst/>
            <a:cxnLst>
              <a:cxn ang="0">
                <a:pos x="connsiteX0" y="connsiteY0"/>
              </a:cxn>
              <a:cxn ang="0">
                <a:pos x="connsiteX1" y="connsiteY1"/>
              </a:cxn>
              <a:cxn ang="0">
                <a:pos x="connsiteX2" y="connsiteY2"/>
              </a:cxn>
              <a:cxn ang="0">
                <a:pos x="connsiteX3" y="connsiteY3"/>
              </a:cxn>
            </a:cxnLst>
            <a:rect l="l" t="t" r="r" b="b"/>
            <a:pathLst>
              <a:path w="5167086" h="2598056">
                <a:moveTo>
                  <a:pt x="0" y="0"/>
                </a:moveTo>
                <a:lnTo>
                  <a:pt x="5167086" y="0"/>
                </a:lnTo>
                <a:lnTo>
                  <a:pt x="5167086" y="2598056"/>
                </a:lnTo>
                <a:lnTo>
                  <a:pt x="0" y="2598056"/>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7" name="Freeform: Shape 16">
            <a:extLst>
              <a:ext uri="{FF2B5EF4-FFF2-40B4-BE49-F238E27FC236}">
                <a16:creationId xmlns:a16="http://schemas.microsoft.com/office/drawing/2014/main" id="{7CB2D929-7CDC-4E6D-B710-492036BEE02A}"/>
              </a:ext>
            </a:extLst>
          </p:cNvPr>
          <p:cNvSpPr>
            <a:spLocks noGrp="1"/>
          </p:cNvSpPr>
          <p:nvPr>
            <p:ph type="pic" sz="quarter" idx="13" hasCustomPrompt="1"/>
          </p:nvPr>
        </p:nvSpPr>
        <p:spPr>
          <a:xfrm>
            <a:off x="8138909" y="555172"/>
            <a:ext cx="3487034" cy="2873828"/>
          </a:xfrm>
          <a:custGeom>
            <a:avLst/>
            <a:gdLst>
              <a:gd name="connsiteX0" fmla="*/ 0 w 3487034"/>
              <a:gd name="connsiteY0" fmla="*/ 0 h 2873828"/>
              <a:gd name="connsiteX1" fmla="*/ 3487034 w 3487034"/>
              <a:gd name="connsiteY1" fmla="*/ 0 h 2873828"/>
              <a:gd name="connsiteX2" fmla="*/ 3487034 w 3487034"/>
              <a:gd name="connsiteY2" fmla="*/ 2873828 h 2873828"/>
              <a:gd name="connsiteX3" fmla="*/ 0 w 3487034"/>
              <a:gd name="connsiteY3" fmla="*/ 2873828 h 2873828"/>
            </a:gdLst>
            <a:ahLst/>
            <a:cxnLst>
              <a:cxn ang="0">
                <a:pos x="connsiteX0" y="connsiteY0"/>
              </a:cxn>
              <a:cxn ang="0">
                <a:pos x="connsiteX1" y="connsiteY1"/>
              </a:cxn>
              <a:cxn ang="0">
                <a:pos x="connsiteX2" y="connsiteY2"/>
              </a:cxn>
              <a:cxn ang="0">
                <a:pos x="connsiteX3" y="connsiteY3"/>
              </a:cxn>
            </a:cxnLst>
            <a:rect l="l" t="t" r="r" b="b"/>
            <a:pathLst>
              <a:path w="3487034" h="2873828">
                <a:moveTo>
                  <a:pt x="0" y="0"/>
                </a:moveTo>
                <a:lnTo>
                  <a:pt x="3487034" y="0"/>
                </a:lnTo>
                <a:lnTo>
                  <a:pt x="3487034" y="2873828"/>
                </a:lnTo>
                <a:lnTo>
                  <a:pt x="0" y="287382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Freeform: Shape 17">
            <a:extLst>
              <a:ext uri="{FF2B5EF4-FFF2-40B4-BE49-F238E27FC236}">
                <a16:creationId xmlns:a16="http://schemas.microsoft.com/office/drawing/2014/main" id="{D22A3788-96A6-4AAC-8D8E-6EC51D7B4A84}"/>
              </a:ext>
            </a:extLst>
          </p:cNvPr>
          <p:cNvSpPr>
            <a:spLocks noGrp="1"/>
          </p:cNvSpPr>
          <p:nvPr>
            <p:ph type="pic" sz="quarter" idx="12" hasCustomPrompt="1"/>
          </p:nvPr>
        </p:nvSpPr>
        <p:spPr>
          <a:xfrm>
            <a:off x="566057" y="555172"/>
            <a:ext cx="3487034" cy="2873828"/>
          </a:xfrm>
          <a:custGeom>
            <a:avLst/>
            <a:gdLst>
              <a:gd name="connsiteX0" fmla="*/ 0 w 3487034"/>
              <a:gd name="connsiteY0" fmla="*/ 0 h 2873828"/>
              <a:gd name="connsiteX1" fmla="*/ 3487034 w 3487034"/>
              <a:gd name="connsiteY1" fmla="*/ 0 h 2873828"/>
              <a:gd name="connsiteX2" fmla="*/ 3487034 w 3487034"/>
              <a:gd name="connsiteY2" fmla="*/ 2873828 h 2873828"/>
              <a:gd name="connsiteX3" fmla="*/ 0 w 3487034"/>
              <a:gd name="connsiteY3" fmla="*/ 2873828 h 2873828"/>
            </a:gdLst>
            <a:ahLst/>
            <a:cxnLst>
              <a:cxn ang="0">
                <a:pos x="connsiteX0" y="connsiteY0"/>
              </a:cxn>
              <a:cxn ang="0">
                <a:pos x="connsiteX1" y="connsiteY1"/>
              </a:cxn>
              <a:cxn ang="0">
                <a:pos x="connsiteX2" y="connsiteY2"/>
              </a:cxn>
              <a:cxn ang="0">
                <a:pos x="connsiteX3" y="connsiteY3"/>
              </a:cxn>
            </a:cxnLst>
            <a:rect l="l" t="t" r="r" b="b"/>
            <a:pathLst>
              <a:path w="3487034" h="2873828">
                <a:moveTo>
                  <a:pt x="0" y="0"/>
                </a:moveTo>
                <a:lnTo>
                  <a:pt x="3487034" y="0"/>
                </a:lnTo>
                <a:lnTo>
                  <a:pt x="3487034" y="2873828"/>
                </a:lnTo>
                <a:lnTo>
                  <a:pt x="0" y="287382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0" name="Freeform: Shape 19">
            <a:extLst>
              <a:ext uri="{FF2B5EF4-FFF2-40B4-BE49-F238E27FC236}">
                <a16:creationId xmlns:a16="http://schemas.microsoft.com/office/drawing/2014/main" id="{09B7F457-8C45-4C8F-9EA4-9A549077572F}"/>
              </a:ext>
            </a:extLst>
          </p:cNvPr>
          <p:cNvSpPr>
            <a:spLocks noGrp="1"/>
          </p:cNvSpPr>
          <p:nvPr>
            <p:ph type="pic" sz="quarter" idx="14" hasCustomPrompt="1"/>
          </p:nvPr>
        </p:nvSpPr>
        <p:spPr>
          <a:xfrm>
            <a:off x="4352483" y="555172"/>
            <a:ext cx="3487034" cy="2873828"/>
          </a:xfrm>
          <a:custGeom>
            <a:avLst/>
            <a:gdLst>
              <a:gd name="connsiteX0" fmla="*/ 0 w 3487034"/>
              <a:gd name="connsiteY0" fmla="*/ 0 h 2873828"/>
              <a:gd name="connsiteX1" fmla="*/ 3487034 w 3487034"/>
              <a:gd name="connsiteY1" fmla="*/ 0 h 2873828"/>
              <a:gd name="connsiteX2" fmla="*/ 3487034 w 3487034"/>
              <a:gd name="connsiteY2" fmla="*/ 2873828 h 2873828"/>
              <a:gd name="connsiteX3" fmla="*/ 0 w 3487034"/>
              <a:gd name="connsiteY3" fmla="*/ 2873828 h 2873828"/>
            </a:gdLst>
            <a:ahLst/>
            <a:cxnLst>
              <a:cxn ang="0">
                <a:pos x="connsiteX0" y="connsiteY0"/>
              </a:cxn>
              <a:cxn ang="0">
                <a:pos x="connsiteX1" y="connsiteY1"/>
              </a:cxn>
              <a:cxn ang="0">
                <a:pos x="connsiteX2" y="connsiteY2"/>
              </a:cxn>
              <a:cxn ang="0">
                <a:pos x="connsiteX3" y="connsiteY3"/>
              </a:cxn>
            </a:cxnLst>
            <a:rect l="l" t="t" r="r" b="b"/>
            <a:pathLst>
              <a:path w="3487034" h="2873828">
                <a:moveTo>
                  <a:pt x="0" y="0"/>
                </a:moveTo>
                <a:lnTo>
                  <a:pt x="3487034" y="0"/>
                </a:lnTo>
                <a:lnTo>
                  <a:pt x="3487034" y="2873828"/>
                </a:lnTo>
                <a:lnTo>
                  <a:pt x="0" y="287382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6466906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0_Section Header">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30AD0EEF-63FB-4CA1-91B0-F56FD4EA6CAD}"/>
              </a:ext>
            </a:extLst>
          </p:cNvPr>
          <p:cNvSpPr>
            <a:spLocks noGrp="1"/>
          </p:cNvSpPr>
          <p:nvPr>
            <p:ph type="pic" sz="quarter" idx="13" hasCustomPrompt="1"/>
          </p:nvPr>
        </p:nvSpPr>
        <p:spPr>
          <a:xfrm>
            <a:off x="8363857" y="1957615"/>
            <a:ext cx="2942772" cy="2942772"/>
          </a:xfrm>
          <a:custGeom>
            <a:avLst/>
            <a:gdLst>
              <a:gd name="connsiteX0" fmla="*/ 1471386 w 2942772"/>
              <a:gd name="connsiteY0" fmla="*/ 0 h 2942772"/>
              <a:gd name="connsiteX1" fmla="*/ 2942772 w 2942772"/>
              <a:gd name="connsiteY1" fmla="*/ 1471386 h 2942772"/>
              <a:gd name="connsiteX2" fmla="*/ 1471386 w 2942772"/>
              <a:gd name="connsiteY2" fmla="*/ 2942772 h 2942772"/>
              <a:gd name="connsiteX3" fmla="*/ 0 w 2942772"/>
              <a:gd name="connsiteY3" fmla="*/ 1471386 h 2942772"/>
              <a:gd name="connsiteX4" fmla="*/ 1471386 w 2942772"/>
              <a:gd name="connsiteY4" fmla="*/ 0 h 2942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2772" h="2942772">
                <a:moveTo>
                  <a:pt x="1471386" y="0"/>
                </a:moveTo>
                <a:cubicBezTo>
                  <a:pt x="2284010" y="0"/>
                  <a:pt x="2942772" y="658762"/>
                  <a:pt x="2942772" y="1471386"/>
                </a:cubicBezTo>
                <a:cubicBezTo>
                  <a:pt x="2942772" y="2284010"/>
                  <a:pt x="2284010" y="2942772"/>
                  <a:pt x="1471386" y="2942772"/>
                </a:cubicBezTo>
                <a:cubicBezTo>
                  <a:pt x="658762" y="2942772"/>
                  <a:pt x="0" y="2284010"/>
                  <a:pt x="0" y="1471386"/>
                </a:cubicBezTo>
                <a:cubicBezTo>
                  <a:pt x="0" y="658762"/>
                  <a:pt x="658762" y="0"/>
                  <a:pt x="1471386"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Freeform: Shape 9">
            <a:extLst>
              <a:ext uri="{FF2B5EF4-FFF2-40B4-BE49-F238E27FC236}">
                <a16:creationId xmlns:a16="http://schemas.microsoft.com/office/drawing/2014/main" id="{2F395894-6E74-4D4A-90A8-970918859A11}"/>
              </a:ext>
            </a:extLst>
          </p:cNvPr>
          <p:cNvSpPr>
            <a:spLocks noGrp="1"/>
          </p:cNvSpPr>
          <p:nvPr>
            <p:ph type="pic" sz="quarter" idx="12" hasCustomPrompt="1"/>
          </p:nvPr>
        </p:nvSpPr>
        <p:spPr>
          <a:xfrm>
            <a:off x="885372" y="1957615"/>
            <a:ext cx="2942772" cy="2942772"/>
          </a:xfrm>
          <a:custGeom>
            <a:avLst/>
            <a:gdLst>
              <a:gd name="connsiteX0" fmla="*/ 1471386 w 2942772"/>
              <a:gd name="connsiteY0" fmla="*/ 0 h 2942772"/>
              <a:gd name="connsiteX1" fmla="*/ 2942772 w 2942772"/>
              <a:gd name="connsiteY1" fmla="*/ 1471386 h 2942772"/>
              <a:gd name="connsiteX2" fmla="*/ 1471386 w 2942772"/>
              <a:gd name="connsiteY2" fmla="*/ 2942772 h 2942772"/>
              <a:gd name="connsiteX3" fmla="*/ 0 w 2942772"/>
              <a:gd name="connsiteY3" fmla="*/ 1471386 h 2942772"/>
              <a:gd name="connsiteX4" fmla="*/ 1471386 w 2942772"/>
              <a:gd name="connsiteY4" fmla="*/ 0 h 2942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2772" h="2942772">
                <a:moveTo>
                  <a:pt x="1471386" y="0"/>
                </a:moveTo>
                <a:cubicBezTo>
                  <a:pt x="2284010" y="0"/>
                  <a:pt x="2942772" y="658762"/>
                  <a:pt x="2942772" y="1471386"/>
                </a:cubicBezTo>
                <a:cubicBezTo>
                  <a:pt x="2942772" y="2284010"/>
                  <a:pt x="2284010" y="2942772"/>
                  <a:pt x="1471386" y="2942772"/>
                </a:cubicBezTo>
                <a:cubicBezTo>
                  <a:pt x="658762" y="2942772"/>
                  <a:pt x="0" y="2284010"/>
                  <a:pt x="0" y="1471386"/>
                </a:cubicBezTo>
                <a:cubicBezTo>
                  <a:pt x="0" y="658762"/>
                  <a:pt x="658762" y="0"/>
                  <a:pt x="1471386"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Freeform: Shape 10">
            <a:extLst>
              <a:ext uri="{FF2B5EF4-FFF2-40B4-BE49-F238E27FC236}">
                <a16:creationId xmlns:a16="http://schemas.microsoft.com/office/drawing/2014/main" id="{88CBCFFD-E668-4B90-9642-548ED8DFF135}"/>
              </a:ext>
            </a:extLst>
          </p:cNvPr>
          <p:cNvSpPr>
            <a:spLocks noGrp="1"/>
          </p:cNvSpPr>
          <p:nvPr>
            <p:ph type="pic" sz="quarter" idx="14" hasCustomPrompt="1"/>
          </p:nvPr>
        </p:nvSpPr>
        <p:spPr>
          <a:xfrm>
            <a:off x="4624615" y="1957615"/>
            <a:ext cx="2942772" cy="2942772"/>
          </a:xfrm>
          <a:custGeom>
            <a:avLst/>
            <a:gdLst>
              <a:gd name="connsiteX0" fmla="*/ 1471386 w 2942772"/>
              <a:gd name="connsiteY0" fmla="*/ 0 h 2942772"/>
              <a:gd name="connsiteX1" fmla="*/ 2942772 w 2942772"/>
              <a:gd name="connsiteY1" fmla="*/ 1471386 h 2942772"/>
              <a:gd name="connsiteX2" fmla="*/ 1471386 w 2942772"/>
              <a:gd name="connsiteY2" fmla="*/ 2942772 h 2942772"/>
              <a:gd name="connsiteX3" fmla="*/ 0 w 2942772"/>
              <a:gd name="connsiteY3" fmla="*/ 1471386 h 2942772"/>
              <a:gd name="connsiteX4" fmla="*/ 1471386 w 2942772"/>
              <a:gd name="connsiteY4" fmla="*/ 0 h 2942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2772" h="2942772">
                <a:moveTo>
                  <a:pt x="1471386" y="0"/>
                </a:moveTo>
                <a:cubicBezTo>
                  <a:pt x="2284010" y="0"/>
                  <a:pt x="2942772" y="658762"/>
                  <a:pt x="2942772" y="1471386"/>
                </a:cubicBezTo>
                <a:cubicBezTo>
                  <a:pt x="2942772" y="2284010"/>
                  <a:pt x="2284010" y="2942772"/>
                  <a:pt x="1471386" y="2942772"/>
                </a:cubicBezTo>
                <a:cubicBezTo>
                  <a:pt x="658762" y="2942772"/>
                  <a:pt x="0" y="2284010"/>
                  <a:pt x="0" y="1471386"/>
                </a:cubicBezTo>
                <a:cubicBezTo>
                  <a:pt x="0" y="658762"/>
                  <a:pt x="658762" y="0"/>
                  <a:pt x="1471386"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538800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8">
            <a:extLst>
              <a:ext uri="{FF2B5EF4-FFF2-40B4-BE49-F238E27FC236}">
                <a16:creationId xmlns:a16="http://schemas.microsoft.com/office/drawing/2014/main" id="{3CBCEF60-0E23-4858-9800-893729E9D46E}"/>
              </a:ext>
            </a:extLst>
          </p:cNvPr>
          <p:cNvSpPr>
            <a:spLocks noGrp="1"/>
          </p:cNvSpPr>
          <p:nvPr>
            <p:ph type="pic" sz="quarter" idx="17" hasCustomPrompt="1"/>
          </p:nvPr>
        </p:nvSpPr>
        <p:spPr>
          <a:xfrm>
            <a:off x="609600" y="609595"/>
            <a:ext cx="7810500" cy="5638806"/>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394967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0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8">
            <a:extLst>
              <a:ext uri="{FF2B5EF4-FFF2-40B4-BE49-F238E27FC236}">
                <a16:creationId xmlns:a16="http://schemas.microsoft.com/office/drawing/2014/main" id="{3D929EF4-3F0D-47EB-B421-56241640E17A}"/>
              </a:ext>
            </a:extLst>
          </p:cNvPr>
          <p:cNvSpPr>
            <a:spLocks noGrp="1"/>
          </p:cNvSpPr>
          <p:nvPr>
            <p:ph type="pic" sz="quarter" idx="12" hasCustomPrompt="1"/>
          </p:nvPr>
        </p:nvSpPr>
        <p:spPr>
          <a:xfrm>
            <a:off x="838201" y="838201"/>
            <a:ext cx="3381113" cy="5181598"/>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4" name="Picture Placeholder 8">
            <a:extLst>
              <a:ext uri="{FF2B5EF4-FFF2-40B4-BE49-F238E27FC236}">
                <a16:creationId xmlns:a16="http://schemas.microsoft.com/office/drawing/2014/main" id="{CF8F0BFB-AC87-40F7-A92B-C5A6E647F92D}"/>
              </a:ext>
            </a:extLst>
          </p:cNvPr>
          <p:cNvSpPr>
            <a:spLocks noGrp="1"/>
          </p:cNvSpPr>
          <p:nvPr>
            <p:ph type="pic" sz="quarter" idx="13" hasCustomPrompt="1"/>
          </p:nvPr>
        </p:nvSpPr>
        <p:spPr>
          <a:xfrm>
            <a:off x="4688698" y="3636708"/>
            <a:ext cx="2956656" cy="238309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8514495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EDF851BB-BC43-4AAD-BA33-B1BE34644401}"/>
              </a:ext>
            </a:extLst>
          </p:cNvPr>
          <p:cNvSpPr>
            <a:spLocks noGrp="1"/>
          </p:cNvSpPr>
          <p:nvPr>
            <p:ph type="pic" sz="quarter" idx="10" hasCustomPrompt="1"/>
          </p:nvPr>
        </p:nvSpPr>
        <p:spPr>
          <a:xfrm>
            <a:off x="4630057" y="1618918"/>
            <a:ext cx="3439886" cy="3439886"/>
          </a:xfrm>
          <a:custGeom>
            <a:avLst/>
            <a:gdLst>
              <a:gd name="connsiteX0" fmla="*/ 1719943 w 3439886"/>
              <a:gd name="connsiteY0" fmla="*/ 0 h 3439886"/>
              <a:gd name="connsiteX1" fmla="*/ 3439886 w 3439886"/>
              <a:gd name="connsiteY1" fmla="*/ 1719943 h 3439886"/>
              <a:gd name="connsiteX2" fmla="*/ 1719943 w 3439886"/>
              <a:gd name="connsiteY2" fmla="*/ 3439886 h 3439886"/>
              <a:gd name="connsiteX3" fmla="*/ 0 w 3439886"/>
              <a:gd name="connsiteY3" fmla="*/ 1719943 h 3439886"/>
              <a:gd name="connsiteX4" fmla="*/ 1719943 w 3439886"/>
              <a:gd name="connsiteY4" fmla="*/ 0 h 3439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9886" h="3439886">
                <a:moveTo>
                  <a:pt x="1719943" y="0"/>
                </a:moveTo>
                <a:cubicBezTo>
                  <a:pt x="2669841" y="0"/>
                  <a:pt x="3439886" y="770045"/>
                  <a:pt x="3439886" y="1719943"/>
                </a:cubicBezTo>
                <a:cubicBezTo>
                  <a:pt x="3439886" y="2669841"/>
                  <a:pt x="2669841" y="3439886"/>
                  <a:pt x="1719943" y="3439886"/>
                </a:cubicBezTo>
                <a:cubicBezTo>
                  <a:pt x="770045" y="3439886"/>
                  <a:pt x="0" y="2669841"/>
                  <a:pt x="0" y="1719943"/>
                </a:cubicBezTo>
                <a:cubicBezTo>
                  <a:pt x="0" y="770045"/>
                  <a:pt x="770045" y="0"/>
                  <a:pt x="1719943"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5FCF09F8-7663-4C9C-B581-05519525F218}"/>
              </a:ext>
            </a:extLst>
          </p:cNvPr>
          <p:cNvSpPr>
            <a:spLocks noGrp="1"/>
          </p:cNvSpPr>
          <p:nvPr>
            <p:ph type="pic" sz="quarter" idx="11" hasCustomPrompt="1"/>
          </p:nvPr>
        </p:nvSpPr>
        <p:spPr>
          <a:xfrm>
            <a:off x="8577944" y="1052861"/>
            <a:ext cx="3614057" cy="4572000"/>
          </a:xfrm>
          <a:custGeom>
            <a:avLst/>
            <a:gdLst>
              <a:gd name="connsiteX0" fmla="*/ 2286000 w 3614057"/>
              <a:gd name="connsiteY0" fmla="*/ 0 h 4572000"/>
              <a:gd name="connsiteX1" fmla="*/ 3564124 w 3614057"/>
              <a:gd name="connsiteY1" fmla="*/ 390413 h 4572000"/>
              <a:gd name="connsiteX2" fmla="*/ 3614057 w 3614057"/>
              <a:gd name="connsiteY2" fmla="*/ 427752 h 4572000"/>
              <a:gd name="connsiteX3" fmla="*/ 3614057 w 3614057"/>
              <a:gd name="connsiteY3" fmla="*/ 4144248 h 4572000"/>
              <a:gd name="connsiteX4" fmla="*/ 3564124 w 3614057"/>
              <a:gd name="connsiteY4" fmla="*/ 4181587 h 4572000"/>
              <a:gd name="connsiteX5" fmla="*/ 2286000 w 3614057"/>
              <a:gd name="connsiteY5" fmla="*/ 4572000 h 4572000"/>
              <a:gd name="connsiteX6" fmla="*/ 0 w 3614057"/>
              <a:gd name="connsiteY6" fmla="*/ 2286000 h 4572000"/>
              <a:gd name="connsiteX7" fmla="*/ 2286000 w 3614057"/>
              <a:gd name="connsiteY7" fmla="*/ 0 h 45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4057" h="4572000">
                <a:moveTo>
                  <a:pt x="2286000" y="0"/>
                </a:moveTo>
                <a:cubicBezTo>
                  <a:pt x="2759446" y="0"/>
                  <a:pt x="3199276" y="143927"/>
                  <a:pt x="3564124" y="390413"/>
                </a:cubicBezTo>
                <a:lnTo>
                  <a:pt x="3614057" y="427752"/>
                </a:lnTo>
                <a:lnTo>
                  <a:pt x="3614057" y="4144248"/>
                </a:lnTo>
                <a:lnTo>
                  <a:pt x="3564124" y="4181587"/>
                </a:lnTo>
                <a:cubicBezTo>
                  <a:pt x="3199276" y="4428074"/>
                  <a:pt x="2759446" y="4572000"/>
                  <a:pt x="2286000" y="4572000"/>
                </a:cubicBezTo>
                <a:cubicBezTo>
                  <a:pt x="1023477" y="4572000"/>
                  <a:pt x="0" y="3548523"/>
                  <a:pt x="0" y="2286000"/>
                </a:cubicBezTo>
                <a:cubicBezTo>
                  <a:pt x="0" y="1023477"/>
                  <a:pt x="1023477" y="0"/>
                  <a:pt x="2286000"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0215898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8">
            <a:extLst>
              <a:ext uri="{FF2B5EF4-FFF2-40B4-BE49-F238E27FC236}">
                <a16:creationId xmlns:a16="http://schemas.microsoft.com/office/drawing/2014/main" id="{A2B2032E-91C4-4D65-BA63-87EB8574BB34}"/>
              </a:ext>
            </a:extLst>
          </p:cNvPr>
          <p:cNvSpPr>
            <a:spLocks noGrp="1"/>
          </p:cNvSpPr>
          <p:nvPr>
            <p:ph type="pic" sz="quarter" idx="10" hasCustomPrompt="1"/>
          </p:nvPr>
        </p:nvSpPr>
        <p:spPr>
          <a:xfrm>
            <a:off x="514350" y="514350"/>
            <a:ext cx="11163300" cy="582930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4561508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057497F-6452-4A99-B74B-E6F5FA618BD5}"/>
              </a:ext>
            </a:extLst>
          </p:cNvPr>
          <p:cNvSpPr>
            <a:spLocks noGrp="1"/>
          </p:cNvSpPr>
          <p:nvPr>
            <p:ph type="ftr" sz="quarter" idx="10"/>
          </p:nvPr>
        </p:nvSpPr>
        <p:spPr>
          <a:xfrm>
            <a:off x="8661497" y="6436678"/>
            <a:ext cx="1635026" cy="365125"/>
          </a:xfrm>
          <a:prstGeom prst="rect">
            <a:avLst/>
          </a:prstGeom>
        </p:spPr>
        <p:txBody>
          <a:bodyPr/>
          <a:lstStyle/>
          <a:p>
            <a:r>
              <a:rPr lang="en-US" dirty="0"/>
              <a:t>www.infobusiness.com</a:t>
            </a:r>
          </a:p>
        </p:txBody>
      </p:sp>
      <p:sp>
        <p:nvSpPr>
          <p:cNvPr id="3" name="Slide Number Placeholder 2">
            <a:extLst>
              <a:ext uri="{FF2B5EF4-FFF2-40B4-BE49-F238E27FC236}">
                <a16:creationId xmlns:a16="http://schemas.microsoft.com/office/drawing/2014/main" id="{D2AE47A9-EF47-45A1-AE85-D0EED66842A6}"/>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Tree>
    <p:extLst>
      <p:ext uri="{BB962C8B-B14F-4D97-AF65-F5344CB8AC3E}">
        <p14:creationId xmlns:p14="http://schemas.microsoft.com/office/powerpoint/2010/main" val="35017688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CC01FE6-2C22-4AC9-8820-8304CF5E22C1}"/>
              </a:ext>
            </a:extLst>
          </p:cNvPr>
          <p:cNvSpPr>
            <a:spLocks noGrp="1"/>
          </p:cNvSpPr>
          <p:nvPr>
            <p:ph type="ftr" sz="quarter" idx="10"/>
          </p:nvPr>
        </p:nvSpPr>
        <p:spPr>
          <a:xfrm>
            <a:off x="8661497" y="6436678"/>
            <a:ext cx="1635026" cy="365125"/>
          </a:xfrm>
          <a:prstGeom prst="rect">
            <a:avLst/>
          </a:prstGeom>
        </p:spPr>
        <p:txBody>
          <a:bodyPr/>
          <a:lstStyle/>
          <a:p>
            <a:r>
              <a:rPr lang="en-US" dirty="0"/>
              <a:t>www.infobusiness.com</a:t>
            </a:r>
          </a:p>
        </p:txBody>
      </p:sp>
      <p:sp>
        <p:nvSpPr>
          <p:cNvPr id="4" name="Slide Number Placeholder 3">
            <a:extLst>
              <a:ext uri="{FF2B5EF4-FFF2-40B4-BE49-F238E27FC236}">
                <a16:creationId xmlns:a16="http://schemas.microsoft.com/office/drawing/2014/main" id="{B92287D3-5A21-4CD2-8B15-46C8EC700EDC}"/>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5" name="Title 4">
            <a:extLst>
              <a:ext uri="{FF2B5EF4-FFF2-40B4-BE49-F238E27FC236}">
                <a16:creationId xmlns:a16="http://schemas.microsoft.com/office/drawing/2014/main" id="{19CBFA9B-652D-4C62-AB0D-B89EFBCED93E}"/>
              </a:ext>
            </a:extLst>
          </p:cNvPr>
          <p:cNvSpPr>
            <a:spLocks noGrp="1"/>
          </p:cNvSpPr>
          <p:nvPr>
            <p:ph type="title"/>
          </p:nvPr>
        </p:nvSpPr>
        <p:spPr/>
        <p:txBody>
          <a:bodyPr/>
          <a:lstStyle/>
          <a:p>
            <a:r>
              <a:rPr lang="en-US"/>
              <a:t>Click to edit Master title style</a:t>
            </a:r>
          </a:p>
        </p:txBody>
      </p:sp>
      <p:sp>
        <p:nvSpPr>
          <p:cNvPr id="8" name="Subtitle 2">
            <a:extLst>
              <a:ext uri="{FF2B5EF4-FFF2-40B4-BE49-F238E27FC236}">
                <a16:creationId xmlns:a16="http://schemas.microsoft.com/office/drawing/2014/main" id="{1CF11438-F542-41F4-A64E-E80DDA1651B2}"/>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938806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AA8CE2F2-50B7-45A7-A752-331D60C05B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Slide Number Placeholder 5">
            <a:extLst>
              <a:ext uri="{FF2B5EF4-FFF2-40B4-BE49-F238E27FC236}">
                <a16:creationId xmlns:a16="http://schemas.microsoft.com/office/drawing/2014/main" id="{62DF5369-DAAC-4977-A00C-27A3C3821667}"/>
              </a:ext>
            </a:extLst>
          </p:cNvPr>
          <p:cNvSpPr txBox="1">
            <a:spLocks/>
          </p:cNvSpPr>
          <p:nvPr userDrawn="1"/>
        </p:nvSpPr>
        <p:spPr>
          <a:xfrm>
            <a:off x="10450225" y="65957"/>
            <a:ext cx="540688" cy="192612"/>
          </a:xfrm>
          <a:prstGeom prst="rect">
            <a:avLst/>
          </a:prstGeom>
        </p:spPr>
        <p:txBody>
          <a:bodyPr vert="horz" lIns="91440" tIns="45720" rIns="91440" bIns="45720" rtlCol="0" anchor="ctr"/>
          <a:lstStyle>
            <a:defPPr>
              <a:defRPr lang="en-US"/>
            </a:defPPr>
            <a:lvl1pPr marL="0" algn="l" defTabSz="914400" rtl="0" eaLnBrk="1" latinLnBrk="0" hangingPunct="1">
              <a:defRPr sz="1000" b="0" i="0" kern="1200">
                <a:solidFill>
                  <a:srgbClr val="000000"/>
                </a:solidFill>
                <a:latin typeface="Montserrat Light" charset="0"/>
                <a:ea typeface="Montserrat Light" charset="0"/>
                <a:cs typeface="Montserrat Light"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0" i="0" dirty="0">
                <a:solidFill>
                  <a:schemeClr val="bg1"/>
                </a:solidFill>
                <a:latin typeface="Montserrat Light" panose="00000400000000000000" pitchFamily="50" charset="0"/>
                <a:ea typeface="Open Sans" panose="020B0606030504020204" pitchFamily="34" charset="0"/>
                <a:cs typeface="Open Sans" panose="020B0606030504020204" pitchFamily="34" charset="0"/>
              </a:rPr>
              <a:t>PAGE</a:t>
            </a:r>
          </a:p>
        </p:txBody>
      </p:sp>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53" r:id="rId1"/>
    <p:sldLayoutId id="2147483677" r:id="rId2"/>
    <p:sldLayoutId id="2147483675" r:id="rId3"/>
    <p:sldLayoutId id="2147483672" r:id="rId4"/>
    <p:sldLayoutId id="2147483670" r:id="rId5"/>
    <p:sldLayoutId id="2147483666" r:id="rId6"/>
    <p:sldLayoutId id="2147483665" r:id="rId7"/>
    <p:sldLayoutId id="2147483656" r:id="rId8"/>
    <p:sldLayoutId id="2147483655" r:id="rId9"/>
    <p:sldLayoutId id="2147483676" r:id="rId10"/>
    <p:sldLayoutId id="2147483674" r:id="rId11"/>
    <p:sldLayoutId id="2147483673" r:id="rId12"/>
    <p:sldLayoutId id="2147483671" r:id="rId13"/>
    <p:sldLayoutId id="2147483669" r:id="rId14"/>
    <p:sldLayoutId id="2147483668" r:id="rId15"/>
    <p:sldLayoutId id="2147483667" r:id="rId16"/>
    <p:sldLayoutId id="2147483659" r:id="rId17"/>
    <p:sldLayoutId id="2147483651"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Lst>
  <p:hf hdr="0" dt="0"/>
  <p:txStyles>
    <p:titleStyle>
      <a:lvl1pPr algn="ctr" defTabSz="914400" rtl="0" eaLnBrk="1" latinLnBrk="0" hangingPunct="1">
        <a:lnSpc>
          <a:spcPct val="90000"/>
        </a:lnSpc>
        <a:spcBef>
          <a:spcPct val="0"/>
        </a:spcBef>
        <a:buNone/>
        <a:defRPr sz="3000" b="0" kern="1200" spc="0" baseline="0">
          <a:solidFill>
            <a:schemeClr val="tx1"/>
          </a:solidFill>
          <a:latin typeface="Montserrat" panose="00000500000000000000" pitchFamily="50" charset="0"/>
          <a:ea typeface="Open Sans" panose="020B0606030504020204" pitchFamily="34"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7.jpeg"/><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Layout" Target="../slideLayouts/slideLayout27.xml"/><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8.xml"/><Relationship Id="rId5" Type="http://schemas.openxmlformats.org/officeDocument/2006/relationships/image" Target="../media/image22.jpg"/><Relationship Id="rId4" Type="http://schemas.openxmlformats.org/officeDocument/2006/relationships/image" Target="../media/image2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9.xml"/><Relationship Id="rId5" Type="http://schemas.openxmlformats.org/officeDocument/2006/relationships/image" Target="../media/image26.jpg"/><Relationship Id="rId4" Type="http://schemas.openxmlformats.org/officeDocument/2006/relationships/image" Target="../media/image25.jpg"/></Relationships>
</file>

<file path=ppt/slides/_rels/slide17.xml.rels><?xml version="1.0" encoding="UTF-8" standalone="yes"?>
<Relationships xmlns="http://schemas.openxmlformats.org/package/2006/relationships"><Relationship Id="rId3" Type="http://schemas.openxmlformats.org/officeDocument/2006/relationships/image" Target="../media/image28.jpg"/><Relationship Id="rId7" Type="http://schemas.microsoft.com/office/2007/relationships/hdphoto" Target="../media/hdphoto1.wdp"/><Relationship Id="rId2" Type="http://schemas.openxmlformats.org/officeDocument/2006/relationships/image" Target="../media/image27.jpg"/><Relationship Id="rId1" Type="http://schemas.openxmlformats.org/officeDocument/2006/relationships/slideLayout" Target="../slideLayouts/slideLayout30.xml"/><Relationship Id="rId6" Type="http://schemas.openxmlformats.org/officeDocument/2006/relationships/image" Target="../media/image30.png"/><Relationship Id="rId5" Type="http://schemas.openxmlformats.org/officeDocument/2006/relationships/image" Target="../media/image29.jp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23.jpeg"/><Relationship Id="rId1" Type="http://schemas.openxmlformats.org/officeDocument/2006/relationships/slideLayout" Target="../slideLayouts/slideLayout31.xml"/><Relationship Id="rId4" Type="http://schemas.openxmlformats.org/officeDocument/2006/relationships/image" Target="../media/image2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21.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1.jpeg"/><Relationship Id="rId1" Type="http://schemas.openxmlformats.org/officeDocument/2006/relationships/slideLayout" Target="../slideLayouts/slideLayout23.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4.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D6B768C2-DEA3-4FB4-94F7-2884D1FC5B2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813" b="7813"/>
          <a:stretch>
            <a:fillRect/>
          </a:stretch>
        </p:blipFill>
        <p:spPr/>
      </p:pic>
      <p:sp>
        <p:nvSpPr>
          <p:cNvPr id="5" name="Rectangle 4">
            <a:extLst>
              <a:ext uri="{FF2B5EF4-FFF2-40B4-BE49-F238E27FC236}">
                <a16:creationId xmlns:a16="http://schemas.microsoft.com/office/drawing/2014/main" id="{001FBCFC-98CD-4C80-8DC3-6537D13C7490}"/>
              </a:ext>
            </a:extLst>
          </p:cNvPr>
          <p:cNvSpPr/>
          <p:nvPr/>
        </p:nvSpPr>
        <p:spPr>
          <a:xfrm>
            <a:off x="0" y="0"/>
            <a:ext cx="12192000" cy="6858000"/>
          </a:xfrm>
          <a:prstGeom prst="rect">
            <a:avLst/>
          </a:prstGeom>
          <a:gradFill flip="none" rotWithShape="1">
            <a:gsLst>
              <a:gs pos="0">
                <a:schemeClr val="accent5">
                  <a:lumMod val="90000"/>
                </a:schemeClr>
              </a:gs>
              <a:gs pos="100000">
                <a:schemeClr val="accent4">
                  <a:alpha val="71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491E2E4D-4C88-4518-9172-01C9ECEA5F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0212" y="2557636"/>
            <a:ext cx="5751576" cy="1742727"/>
          </a:xfrm>
          <a:prstGeom prst="rect">
            <a:avLst/>
          </a:prstGeom>
        </p:spPr>
      </p:pic>
      <p:sp>
        <p:nvSpPr>
          <p:cNvPr id="2" name="Rectangle: Rounded Corners 1">
            <a:extLst>
              <a:ext uri="{FF2B5EF4-FFF2-40B4-BE49-F238E27FC236}">
                <a16:creationId xmlns:a16="http://schemas.microsoft.com/office/drawing/2014/main" id="{4913E8F4-D9F9-423A-B153-802E9EE1475E}"/>
              </a:ext>
            </a:extLst>
          </p:cNvPr>
          <p:cNvSpPr/>
          <p:nvPr/>
        </p:nvSpPr>
        <p:spPr>
          <a:xfrm>
            <a:off x="2431774" y="1699591"/>
            <a:ext cx="7328452" cy="3458817"/>
          </a:xfrm>
          <a:prstGeom prst="round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58901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Placeholder 27">
            <a:extLst>
              <a:ext uri="{FF2B5EF4-FFF2-40B4-BE49-F238E27FC236}">
                <a16:creationId xmlns:a16="http://schemas.microsoft.com/office/drawing/2014/main" id="{C98057DC-D693-493D-BD0D-57F3300418F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1123" r="11123"/>
          <a:stretch>
            <a:fillRect/>
          </a:stretch>
        </p:blipFill>
        <p:spPr/>
      </p:pic>
      <p:sp>
        <p:nvSpPr>
          <p:cNvPr id="17" name="Rectangle 16">
            <a:extLst>
              <a:ext uri="{FF2B5EF4-FFF2-40B4-BE49-F238E27FC236}">
                <a16:creationId xmlns:a16="http://schemas.microsoft.com/office/drawing/2014/main" id="{68259FF6-F22F-4E81-9E38-1F4870CB851D}"/>
              </a:ext>
            </a:extLst>
          </p:cNvPr>
          <p:cNvSpPr/>
          <p:nvPr/>
        </p:nvSpPr>
        <p:spPr>
          <a:xfrm>
            <a:off x="6957785" y="1993591"/>
            <a:ext cx="5234215" cy="16954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8081A12-9D1F-4831-8B62-C8152F3E6586}"/>
              </a:ext>
            </a:extLst>
          </p:cNvPr>
          <p:cNvSpPr/>
          <p:nvPr/>
        </p:nvSpPr>
        <p:spPr>
          <a:xfrm>
            <a:off x="4203700" y="1993591"/>
            <a:ext cx="2754086" cy="215749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80552E5A-CB04-4118-AA55-C8BFCAC00C21}"/>
              </a:ext>
            </a:extLst>
          </p:cNvPr>
          <p:cNvSpPr txBox="1"/>
          <p:nvPr/>
        </p:nvSpPr>
        <p:spPr>
          <a:xfrm>
            <a:off x="7420064" y="4295637"/>
            <a:ext cx="3933736" cy="412549"/>
          </a:xfrm>
          <a:prstGeom prst="rect">
            <a:avLst/>
          </a:prstGeom>
          <a:noFill/>
        </p:spPr>
        <p:txBody>
          <a:bodyPr wrap="square" rtlCol="0">
            <a:spAutoFit/>
          </a:bodyPr>
          <a:lstStyle/>
          <a:p>
            <a:pPr>
              <a:lnSpc>
                <a:spcPts val="1300"/>
              </a:lnSpc>
            </a:pPr>
            <a:r>
              <a:rPr lang="en-US" sz="900" dirty="0">
                <a:latin typeface="Roboto Slab" pitchFamily="2" charset="0"/>
                <a:ea typeface="Roboto Slab" pitchFamily="2" charset="0"/>
              </a:rPr>
              <a:t>scrambled it to make a type specimen book. It was </a:t>
            </a:r>
            <a:r>
              <a:rPr lang="en-US" sz="900" dirty="0" err="1">
                <a:latin typeface="Roboto Slab" pitchFamily="2" charset="0"/>
                <a:ea typeface="Roboto Slab" pitchFamily="2" charset="0"/>
              </a:rPr>
              <a:t>popularised</a:t>
            </a:r>
            <a:r>
              <a:rPr lang="en-US" sz="900" dirty="0">
                <a:latin typeface="Roboto Slab" pitchFamily="2" charset="0"/>
                <a:ea typeface="Roboto Slab" pitchFamily="2" charset="0"/>
              </a:rPr>
              <a:t> in the passages, and more recently with desktop.</a:t>
            </a:r>
          </a:p>
        </p:txBody>
      </p:sp>
      <p:sp>
        <p:nvSpPr>
          <p:cNvPr id="20" name="TextBox 19">
            <a:extLst>
              <a:ext uri="{FF2B5EF4-FFF2-40B4-BE49-F238E27FC236}">
                <a16:creationId xmlns:a16="http://schemas.microsoft.com/office/drawing/2014/main" id="{A0928D23-A774-4BDD-97F0-84D54B0632E9}"/>
              </a:ext>
            </a:extLst>
          </p:cNvPr>
          <p:cNvSpPr txBox="1"/>
          <p:nvPr/>
        </p:nvSpPr>
        <p:spPr>
          <a:xfrm>
            <a:off x="7420064" y="4967219"/>
            <a:ext cx="2284888" cy="925894"/>
          </a:xfrm>
          <a:prstGeom prst="rect">
            <a:avLst/>
          </a:prstGeom>
          <a:noFill/>
        </p:spPr>
        <p:txBody>
          <a:bodyPr wrap="square" rtlCol="0">
            <a:spAutoFit/>
          </a:bodyPr>
          <a:lstStyle/>
          <a:p>
            <a:pPr>
              <a:lnSpc>
                <a:spcPts val="1300"/>
              </a:lnSpc>
              <a:buClr>
                <a:schemeClr val="accent2"/>
              </a:buClr>
            </a:pPr>
            <a:r>
              <a:rPr lang="en-US" sz="800" dirty="0">
                <a:solidFill>
                  <a:schemeClr val="tx1">
                    <a:lumMod val="50000"/>
                    <a:lumOff val="50000"/>
                  </a:schemeClr>
                </a:solidFill>
                <a:latin typeface="Roboto Slab" pitchFamily="2" charset="0"/>
                <a:ea typeface="Roboto Slab" pitchFamily="2" charset="0"/>
              </a:rPr>
              <a:t>Lorem Ipsum has been the industry’s</a:t>
            </a:r>
          </a:p>
          <a:p>
            <a:pPr>
              <a:lnSpc>
                <a:spcPts val="1300"/>
              </a:lnSpc>
              <a:buClr>
                <a:schemeClr val="accent2"/>
              </a:buClr>
            </a:pPr>
            <a:r>
              <a:rPr lang="en-US" sz="800" dirty="0">
                <a:solidFill>
                  <a:schemeClr val="tx1">
                    <a:lumMod val="50000"/>
                    <a:lumOff val="50000"/>
                  </a:schemeClr>
                </a:solidFill>
                <a:latin typeface="Roboto Slab" pitchFamily="2" charset="0"/>
                <a:ea typeface="Roboto Slab" pitchFamily="2" charset="0"/>
              </a:rPr>
              <a:t>standard dummy text ever scrambled it to</a:t>
            </a:r>
          </a:p>
          <a:p>
            <a:pPr>
              <a:lnSpc>
                <a:spcPts val="1300"/>
              </a:lnSpc>
              <a:buClr>
                <a:schemeClr val="accent2"/>
              </a:buClr>
            </a:pPr>
            <a:r>
              <a:rPr lang="en-US" sz="800" dirty="0">
                <a:solidFill>
                  <a:schemeClr val="tx1">
                    <a:lumMod val="50000"/>
                    <a:lumOff val="50000"/>
                  </a:schemeClr>
                </a:solidFill>
                <a:latin typeface="Roboto Slab" pitchFamily="2" charset="0"/>
                <a:ea typeface="Roboto Slab" pitchFamily="2" charset="0"/>
              </a:rPr>
              <a:t>make a type specimen book. It was</a:t>
            </a:r>
          </a:p>
          <a:p>
            <a:pPr>
              <a:lnSpc>
                <a:spcPts val="1300"/>
              </a:lnSpc>
              <a:buClr>
                <a:schemeClr val="accent2"/>
              </a:buClr>
            </a:pPr>
            <a:r>
              <a:rPr lang="en-US" sz="800" dirty="0" err="1">
                <a:solidFill>
                  <a:schemeClr val="tx1">
                    <a:lumMod val="50000"/>
                    <a:lumOff val="50000"/>
                  </a:schemeClr>
                </a:solidFill>
                <a:latin typeface="Roboto Slab" pitchFamily="2" charset="0"/>
                <a:ea typeface="Roboto Slab" pitchFamily="2" charset="0"/>
              </a:rPr>
              <a:t>popularised</a:t>
            </a:r>
            <a:r>
              <a:rPr lang="en-US" sz="800" dirty="0">
                <a:solidFill>
                  <a:schemeClr val="tx1">
                    <a:lumMod val="50000"/>
                    <a:lumOff val="50000"/>
                  </a:schemeClr>
                </a:solidFill>
                <a:latin typeface="Roboto Slab" pitchFamily="2" charset="0"/>
                <a:ea typeface="Roboto Slab" pitchFamily="2" charset="0"/>
              </a:rPr>
              <a:t> in the passages, and more</a:t>
            </a:r>
          </a:p>
          <a:p>
            <a:pPr>
              <a:lnSpc>
                <a:spcPts val="1300"/>
              </a:lnSpc>
              <a:buClr>
                <a:schemeClr val="accent2"/>
              </a:buClr>
            </a:pPr>
            <a:r>
              <a:rPr lang="en-US" sz="800" dirty="0">
                <a:solidFill>
                  <a:schemeClr val="tx1">
                    <a:lumMod val="50000"/>
                    <a:lumOff val="50000"/>
                  </a:schemeClr>
                </a:solidFill>
                <a:latin typeface="Roboto Slab" pitchFamily="2" charset="0"/>
                <a:ea typeface="Roboto Slab" pitchFamily="2" charset="0"/>
              </a:rPr>
              <a:t>recently with desktop.</a:t>
            </a:r>
          </a:p>
        </p:txBody>
      </p:sp>
      <p:sp>
        <p:nvSpPr>
          <p:cNvPr id="25" name="TextBox 24">
            <a:extLst>
              <a:ext uri="{FF2B5EF4-FFF2-40B4-BE49-F238E27FC236}">
                <a16:creationId xmlns:a16="http://schemas.microsoft.com/office/drawing/2014/main" id="{5635ADF1-4D79-4658-9380-A0B724394EE0}"/>
              </a:ext>
            </a:extLst>
          </p:cNvPr>
          <p:cNvSpPr txBox="1"/>
          <p:nvPr/>
        </p:nvSpPr>
        <p:spPr>
          <a:xfrm>
            <a:off x="4591904" y="2450854"/>
            <a:ext cx="1977678" cy="1242969"/>
          </a:xfrm>
          <a:prstGeom prst="rect">
            <a:avLst/>
          </a:prstGeom>
          <a:noFill/>
        </p:spPr>
        <p:txBody>
          <a:bodyPr wrap="square" rtlCol="0">
            <a:spAutoFit/>
          </a:bodyPr>
          <a:lstStyle/>
          <a:p>
            <a:pPr>
              <a:lnSpc>
                <a:spcPts val="1300"/>
              </a:lnSpc>
            </a:pPr>
            <a:r>
              <a:rPr lang="en-US" sz="800" dirty="0">
                <a:solidFill>
                  <a:schemeClr val="bg1"/>
                </a:solidFill>
                <a:latin typeface="Roboto Slab" pitchFamily="2" charset="0"/>
                <a:ea typeface="Roboto Slab" pitchFamily="2" charset="0"/>
              </a:rPr>
              <a:t>Contrary to popular belief, Lorem Ipsum is not simply random text. It has roots in a piece of classical Latin literature from 45 BC, making it over -Sydney College in Virginia, looked up one of the more obscure Latin </a:t>
            </a:r>
            <a:r>
              <a:rPr lang="en-US" sz="800" dirty="0" err="1">
                <a:solidFill>
                  <a:schemeClr val="bg1"/>
                </a:solidFill>
                <a:latin typeface="Roboto Slab" pitchFamily="2" charset="0"/>
                <a:ea typeface="Roboto Slab" pitchFamily="2" charset="0"/>
              </a:rPr>
              <a:t>Finibus</a:t>
            </a:r>
            <a:r>
              <a:rPr lang="en-US" sz="800" dirty="0">
                <a:solidFill>
                  <a:schemeClr val="bg1"/>
                </a:solidFill>
                <a:latin typeface="Roboto Slab" pitchFamily="2" charset="0"/>
                <a:ea typeface="Roboto Slab" pitchFamily="2" charset="0"/>
              </a:rPr>
              <a:t> </a:t>
            </a:r>
            <a:r>
              <a:rPr lang="en-US" sz="800" dirty="0" err="1">
                <a:solidFill>
                  <a:schemeClr val="bg1"/>
                </a:solidFill>
                <a:latin typeface="Roboto Slab" pitchFamily="2" charset="0"/>
                <a:ea typeface="Roboto Slab" pitchFamily="2" charset="0"/>
              </a:rPr>
              <a:t>Bonorum</a:t>
            </a:r>
            <a:r>
              <a:rPr lang="en-US" sz="800" dirty="0">
                <a:solidFill>
                  <a:schemeClr val="bg1"/>
                </a:solidFill>
                <a:latin typeface="Roboto Slab" pitchFamily="2" charset="0"/>
                <a:ea typeface="Roboto Slab" pitchFamily="2" charset="0"/>
              </a:rPr>
              <a:t>.</a:t>
            </a:r>
          </a:p>
        </p:txBody>
      </p:sp>
      <p:grpSp>
        <p:nvGrpSpPr>
          <p:cNvPr id="26" name="Group 25">
            <a:extLst>
              <a:ext uri="{FF2B5EF4-FFF2-40B4-BE49-F238E27FC236}">
                <a16:creationId xmlns:a16="http://schemas.microsoft.com/office/drawing/2014/main" id="{1409B143-1075-4B43-970C-6464357A088A}"/>
              </a:ext>
            </a:extLst>
          </p:cNvPr>
          <p:cNvGrpSpPr/>
          <p:nvPr/>
        </p:nvGrpSpPr>
        <p:grpSpPr>
          <a:xfrm>
            <a:off x="914398" y="1993590"/>
            <a:ext cx="2827023" cy="1008420"/>
            <a:chOff x="914398" y="1993590"/>
            <a:chExt cx="2827023" cy="1008420"/>
          </a:xfrm>
        </p:grpSpPr>
        <p:sp>
          <p:nvSpPr>
            <p:cNvPr id="27" name="Rectangle 26">
              <a:extLst>
                <a:ext uri="{FF2B5EF4-FFF2-40B4-BE49-F238E27FC236}">
                  <a16:creationId xmlns:a16="http://schemas.microsoft.com/office/drawing/2014/main" id="{FDFB4E9B-46EA-413D-A968-A3E0DB95F2A9}"/>
                </a:ext>
              </a:extLst>
            </p:cNvPr>
            <p:cNvSpPr/>
            <p:nvPr/>
          </p:nvSpPr>
          <p:spPr>
            <a:xfrm>
              <a:off x="914398" y="1993591"/>
              <a:ext cx="542136" cy="553998"/>
            </a:xfrm>
            <a:prstGeom prst="rect">
              <a:avLst/>
            </a:prstGeom>
          </p:spPr>
          <p:txBody>
            <a:bodyPr wrap="none">
              <a:spAutoFit/>
            </a:bodyPr>
            <a:lstStyle/>
            <a:p>
              <a:pPr algn="ctr"/>
              <a:r>
                <a:rPr lang="en-US" sz="3000" dirty="0">
                  <a:solidFill>
                    <a:schemeClr val="tx1">
                      <a:lumMod val="85000"/>
                      <a:lumOff val="15000"/>
                    </a:schemeClr>
                  </a:solidFill>
                  <a:latin typeface="FontAwesome" charset="0"/>
                </a:rPr>
                <a:t></a:t>
              </a:r>
              <a:endParaRPr lang="en-US" sz="3000" dirty="0">
                <a:solidFill>
                  <a:schemeClr val="tx1">
                    <a:lumMod val="85000"/>
                    <a:lumOff val="15000"/>
                  </a:schemeClr>
                </a:solidFill>
              </a:endParaRPr>
            </a:p>
          </p:txBody>
        </p:sp>
        <p:sp>
          <p:nvSpPr>
            <p:cNvPr id="31" name="Rectangle 30">
              <a:extLst>
                <a:ext uri="{FF2B5EF4-FFF2-40B4-BE49-F238E27FC236}">
                  <a16:creationId xmlns:a16="http://schemas.microsoft.com/office/drawing/2014/main" id="{EB900C7E-6A8D-43F2-A302-A96E4CB8B3F3}"/>
                </a:ext>
              </a:extLst>
            </p:cNvPr>
            <p:cNvSpPr/>
            <p:nvPr/>
          </p:nvSpPr>
          <p:spPr>
            <a:xfrm>
              <a:off x="1935317" y="1993590"/>
              <a:ext cx="542136" cy="553998"/>
            </a:xfrm>
            <a:prstGeom prst="rect">
              <a:avLst/>
            </a:prstGeom>
          </p:spPr>
          <p:txBody>
            <a:bodyPr wrap="none">
              <a:spAutoFit/>
            </a:bodyPr>
            <a:lstStyle/>
            <a:p>
              <a:pPr algn="ctr"/>
              <a:r>
                <a:rPr lang="en-US" sz="3000" dirty="0">
                  <a:solidFill>
                    <a:schemeClr val="tx1">
                      <a:lumMod val="85000"/>
                      <a:lumOff val="15000"/>
                    </a:schemeClr>
                  </a:solidFill>
                  <a:latin typeface="FontAwesome" charset="0"/>
                </a:rPr>
                <a:t></a:t>
              </a:r>
              <a:endParaRPr lang="en-US" sz="3000" dirty="0">
                <a:solidFill>
                  <a:schemeClr val="tx1">
                    <a:lumMod val="85000"/>
                    <a:lumOff val="15000"/>
                  </a:schemeClr>
                </a:solidFill>
              </a:endParaRPr>
            </a:p>
          </p:txBody>
        </p:sp>
        <p:sp>
          <p:nvSpPr>
            <p:cNvPr id="32" name="Rectangle 31">
              <a:extLst>
                <a:ext uri="{FF2B5EF4-FFF2-40B4-BE49-F238E27FC236}">
                  <a16:creationId xmlns:a16="http://schemas.microsoft.com/office/drawing/2014/main" id="{AA09188E-F4BC-4869-AFC3-8B9E63AC2ACF}"/>
                </a:ext>
              </a:extLst>
            </p:cNvPr>
            <p:cNvSpPr/>
            <p:nvPr/>
          </p:nvSpPr>
          <p:spPr>
            <a:xfrm>
              <a:off x="2956236" y="1993590"/>
              <a:ext cx="514886" cy="553998"/>
            </a:xfrm>
            <a:prstGeom prst="rect">
              <a:avLst/>
            </a:prstGeom>
          </p:spPr>
          <p:txBody>
            <a:bodyPr wrap="none">
              <a:spAutoFit/>
            </a:bodyPr>
            <a:lstStyle/>
            <a:p>
              <a:pPr algn="ctr"/>
              <a:r>
                <a:rPr lang="en-US" sz="3000" dirty="0">
                  <a:solidFill>
                    <a:schemeClr val="tx1">
                      <a:lumMod val="85000"/>
                      <a:lumOff val="15000"/>
                    </a:schemeClr>
                  </a:solidFill>
                  <a:latin typeface="FontAwesome" charset="0"/>
                </a:rPr>
                <a:t></a:t>
              </a:r>
              <a:endParaRPr lang="en-US" sz="3000" dirty="0">
                <a:solidFill>
                  <a:schemeClr val="tx1">
                    <a:lumMod val="85000"/>
                    <a:lumOff val="15000"/>
                  </a:schemeClr>
                </a:solidFill>
              </a:endParaRPr>
            </a:p>
          </p:txBody>
        </p:sp>
        <p:sp>
          <p:nvSpPr>
            <p:cNvPr id="33" name="TextBox 32">
              <a:extLst>
                <a:ext uri="{FF2B5EF4-FFF2-40B4-BE49-F238E27FC236}">
                  <a16:creationId xmlns:a16="http://schemas.microsoft.com/office/drawing/2014/main" id="{48D17B7D-F91B-44D8-A7E3-64A9B2439781}"/>
                </a:ext>
              </a:extLst>
            </p:cNvPr>
            <p:cNvSpPr txBox="1"/>
            <p:nvPr/>
          </p:nvSpPr>
          <p:spPr>
            <a:xfrm>
              <a:off x="914399" y="2593821"/>
              <a:ext cx="2827022" cy="408189"/>
            </a:xfrm>
            <a:prstGeom prst="rect">
              <a:avLst/>
            </a:prstGeom>
            <a:noFill/>
          </p:spPr>
          <p:txBody>
            <a:bodyPr wrap="square" rtlCol="0">
              <a:spAutoFit/>
            </a:bodyPr>
            <a:lstStyle/>
            <a:p>
              <a:pPr>
                <a:lnSpc>
                  <a:spcPts val="1300"/>
                </a:lnSpc>
              </a:pPr>
              <a:r>
                <a:rPr lang="en-US" sz="800" dirty="0">
                  <a:solidFill>
                    <a:schemeClr val="bg2"/>
                  </a:solidFill>
                  <a:latin typeface="Roboto Slab" pitchFamily="2" charset="0"/>
                  <a:ea typeface="Roboto Slab" pitchFamily="2" charset="0"/>
                </a:rPr>
                <a:t>specimen book. It was </a:t>
              </a:r>
              <a:r>
                <a:rPr lang="en-US" sz="800" dirty="0" err="1">
                  <a:solidFill>
                    <a:schemeClr val="bg2"/>
                  </a:solidFill>
                  <a:latin typeface="Roboto Slab" pitchFamily="2" charset="0"/>
                  <a:ea typeface="Roboto Slab" pitchFamily="2" charset="0"/>
                </a:rPr>
                <a:t>popularised</a:t>
              </a:r>
              <a:r>
                <a:rPr lang="en-US" sz="800" dirty="0">
                  <a:solidFill>
                    <a:schemeClr val="bg2"/>
                  </a:solidFill>
                  <a:latin typeface="Roboto Slab" pitchFamily="2" charset="0"/>
                  <a:ea typeface="Roboto Slab" pitchFamily="2" charset="0"/>
                </a:rPr>
                <a:t> in the passages, and more recently with desktop.</a:t>
              </a:r>
            </a:p>
          </p:txBody>
        </p:sp>
      </p:grpSp>
      <p:sp>
        <p:nvSpPr>
          <p:cNvPr id="34" name="TextBox 33">
            <a:extLst>
              <a:ext uri="{FF2B5EF4-FFF2-40B4-BE49-F238E27FC236}">
                <a16:creationId xmlns:a16="http://schemas.microsoft.com/office/drawing/2014/main" id="{CB9A6D33-6458-4AB1-A7ED-5333E96CC1A7}"/>
              </a:ext>
            </a:extLst>
          </p:cNvPr>
          <p:cNvSpPr txBox="1"/>
          <p:nvPr/>
        </p:nvSpPr>
        <p:spPr>
          <a:xfrm>
            <a:off x="9704952" y="2386554"/>
            <a:ext cx="1824439" cy="909544"/>
          </a:xfrm>
          <a:prstGeom prst="rect">
            <a:avLst/>
          </a:prstGeom>
          <a:noFill/>
        </p:spPr>
        <p:txBody>
          <a:bodyPr wrap="square" rtlCol="0">
            <a:spAutoFit/>
          </a:bodyPr>
          <a:lstStyle/>
          <a:p>
            <a:pPr>
              <a:lnSpc>
                <a:spcPts val="1300"/>
              </a:lnSpc>
            </a:pPr>
            <a:r>
              <a:rPr lang="en-US" sz="800" dirty="0">
                <a:solidFill>
                  <a:schemeClr val="bg1"/>
                </a:solidFill>
                <a:latin typeface="Roboto Slab" pitchFamily="2" charset="0"/>
                <a:ea typeface="Roboto Slab" pitchFamily="2" charset="0"/>
              </a:rPr>
              <a:t>Contrary to popular belief, Lorem Ipsum is not simply random text. It has roots in a Virginia, looked up one of the more obscure Latin </a:t>
            </a:r>
            <a:r>
              <a:rPr lang="en-US" sz="800" dirty="0" err="1">
                <a:solidFill>
                  <a:schemeClr val="bg1"/>
                </a:solidFill>
                <a:latin typeface="Roboto Slab" pitchFamily="2" charset="0"/>
                <a:ea typeface="Roboto Slab" pitchFamily="2" charset="0"/>
              </a:rPr>
              <a:t>Finibus</a:t>
            </a:r>
            <a:r>
              <a:rPr lang="en-US" sz="800" dirty="0">
                <a:solidFill>
                  <a:schemeClr val="bg1"/>
                </a:solidFill>
                <a:latin typeface="Roboto Slab" pitchFamily="2" charset="0"/>
                <a:ea typeface="Roboto Slab" pitchFamily="2" charset="0"/>
              </a:rPr>
              <a:t> </a:t>
            </a:r>
            <a:r>
              <a:rPr lang="en-US" sz="800" dirty="0" err="1">
                <a:solidFill>
                  <a:schemeClr val="bg1"/>
                </a:solidFill>
                <a:latin typeface="Roboto Slab" pitchFamily="2" charset="0"/>
                <a:ea typeface="Roboto Slab" pitchFamily="2" charset="0"/>
              </a:rPr>
              <a:t>Bonorum</a:t>
            </a:r>
            <a:r>
              <a:rPr lang="en-US" sz="800" dirty="0">
                <a:solidFill>
                  <a:schemeClr val="bg1"/>
                </a:solidFill>
                <a:latin typeface="Roboto Slab" pitchFamily="2" charset="0"/>
                <a:ea typeface="Roboto Slab" pitchFamily="2" charset="0"/>
              </a:rPr>
              <a:t>.</a:t>
            </a:r>
          </a:p>
        </p:txBody>
      </p:sp>
      <p:sp>
        <p:nvSpPr>
          <p:cNvPr id="35" name="TextBox 34">
            <a:extLst>
              <a:ext uri="{FF2B5EF4-FFF2-40B4-BE49-F238E27FC236}">
                <a16:creationId xmlns:a16="http://schemas.microsoft.com/office/drawing/2014/main" id="{D0F7F916-7AF9-404A-B32A-53354F677CFB}"/>
              </a:ext>
            </a:extLst>
          </p:cNvPr>
          <p:cNvSpPr txBox="1"/>
          <p:nvPr/>
        </p:nvSpPr>
        <p:spPr>
          <a:xfrm>
            <a:off x="7305417" y="2410439"/>
            <a:ext cx="1582714" cy="861774"/>
          </a:xfrm>
          <a:prstGeom prst="rect">
            <a:avLst/>
          </a:prstGeom>
          <a:noFill/>
        </p:spPr>
        <p:txBody>
          <a:bodyPr wrap="square" rtlCol="0">
            <a:spAutoFit/>
          </a:bodyPr>
          <a:lstStyle/>
          <a:p>
            <a:pPr algn="ctr"/>
            <a:r>
              <a:rPr lang="en-US" sz="3000" b="1" dirty="0">
                <a:solidFill>
                  <a:schemeClr val="bg1"/>
                </a:solidFill>
                <a:latin typeface="Roboto Slab" pitchFamily="2" charset="0"/>
                <a:ea typeface="Roboto Slab" pitchFamily="2" charset="0"/>
              </a:rPr>
              <a:t>Lorem</a:t>
            </a:r>
          </a:p>
          <a:p>
            <a:pPr algn="ctr"/>
            <a:r>
              <a:rPr lang="en-US" sz="2000" spc="-100" dirty="0">
                <a:solidFill>
                  <a:schemeClr val="bg1"/>
                </a:solidFill>
                <a:latin typeface="Roboto Slab" pitchFamily="2" charset="0"/>
                <a:ea typeface="Roboto Slab" pitchFamily="2" charset="0"/>
              </a:rPr>
              <a:t>Ipsum</a:t>
            </a:r>
          </a:p>
        </p:txBody>
      </p:sp>
      <p:sp>
        <p:nvSpPr>
          <p:cNvPr id="36" name="TextBox 35">
            <a:extLst>
              <a:ext uri="{FF2B5EF4-FFF2-40B4-BE49-F238E27FC236}">
                <a16:creationId xmlns:a16="http://schemas.microsoft.com/office/drawing/2014/main" id="{75AD3C8E-E1A5-43A6-8556-B1D3280E50E3}"/>
              </a:ext>
            </a:extLst>
          </p:cNvPr>
          <p:cNvSpPr txBox="1"/>
          <p:nvPr/>
        </p:nvSpPr>
        <p:spPr>
          <a:xfrm>
            <a:off x="910200" y="3280872"/>
            <a:ext cx="2831221" cy="408189"/>
          </a:xfrm>
          <a:prstGeom prst="rect">
            <a:avLst/>
          </a:prstGeom>
          <a:noFill/>
        </p:spPr>
        <p:txBody>
          <a:bodyPr wrap="square" rtlCol="0">
            <a:spAutoFit/>
          </a:bodyPr>
          <a:lstStyle/>
          <a:p>
            <a:pPr>
              <a:lnSpc>
                <a:spcPts val="1300"/>
              </a:lnSpc>
            </a:pPr>
            <a:r>
              <a:rPr lang="en-US" sz="800" dirty="0">
                <a:solidFill>
                  <a:schemeClr val="tx1">
                    <a:lumMod val="50000"/>
                    <a:lumOff val="50000"/>
                  </a:schemeClr>
                </a:solidFill>
                <a:latin typeface="Roboto Slab" pitchFamily="2" charset="0"/>
                <a:ea typeface="Roboto Slab" pitchFamily="2" charset="0"/>
              </a:rPr>
              <a:t>simply random text. It has roots in a piece of more obscure Latin </a:t>
            </a:r>
            <a:r>
              <a:rPr lang="en-US" sz="800" dirty="0" err="1">
                <a:solidFill>
                  <a:schemeClr val="tx1">
                    <a:lumMod val="50000"/>
                    <a:lumOff val="50000"/>
                  </a:schemeClr>
                </a:solidFill>
                <a:latin typeface="Roboto Slab" pitchFamily="2" charset="0"/>
                <a:ea typeface="Roboto Slab" pitchFamily="2" charset="0"/>
              </a:rPr>
              <a:t>Finibus</a:t>
            </a:r>
            <a:r>
              <a:rPr lang="en-US" sz="800" dirty="0">
                <a:solidFill>
                  <a:schemeClr val="tx1">
                    <a:lumMod val="50000"/>
                    <a:lumOff val="50000"/>
                  </a:schemeClr>
                </a:solidFill>
                <a:latin typeface="Roboto Slab" pitchFamily="2" charset="0"/>
                <a:ea typeface="Roboto Slab" pitchFamily="2" charset="0"/>
              </a:rPr>
              <a:t> </a:t>
            </a:r>
            <a:r>
              <a:rPr lang="en-US" sz="800" dirty="0" err="1">
                <a:solidFill>
                  <a:schemeClr val="tx1">
                    <a:lumMod val="50000"/>
                    <a:lumOff val="50000"/>
                  </a:schemeClr>
                </a:solidFill>
                <a:latin typeface="Roboto Slab" pitchFamily="2" charset="0"/>
                <a:ea typeface="Roboto Slab" pitchFamily="2" charset="0"/>
              </a:rPr>
              <a:t>Bonorum</a:t>
            </a:r>
            <a:r>
              <a:rPr lang="en-US" sz="800" dirty="0">
                <a:solidFill>
                  <a:schemeClr val="tx1">
                    <a:lumMod val="50000"/>
                    <a:lumOff val="50000"/>
                  </a:schemeClr>
                </a:solidFill>
                <a:latin typeface="Roboto Slab" pitchFamily="2" charset="0"/>
                <a:ea typeface="Roboto Slab" pitchFamily="2" charset="0"/>
              </a:rPr>
              <a:t>.</a:t>
            </a:r>
          </a:p>
        </p:txBody>
      </p:sp>
      <p:sp>
        <p:nvSpPr>
          <p:cNvPr id="2" name="Title 1">
            <a:extLst>
              <a:ext uri="{FF2B5EF4-FFF2-40B4-BE49-F238E27FC236}">
                <a16:creationId xmlns:a16="http://schemas.microsoft.com/office/drawing/2014/main" id="{D2297AE4-AD81-4A37-AD4C-E76E0D4CA374}"/>
              </a:ext>
            </a:extLst>
          </p:cNvPr>
          <p:cNvSpPr>
            <a:spLocks noGrp="1"/>
          </p:cNvSpPr>
          <p:nvPr>
            <p:ph type="title" idx="4294967295"/>
          </p:nvPr>
        </p:nvSpPr>
        <p:spPr>
          <a:xfrm>
            <a:off x="837647" y="476250"/>
            <a:ext cx="10515600" cy="611188"/>
          </a:xfrm>
        </p:spPr>
        <p:txBody>
          <a:bodyPr/>
          <a:lstStyle/>
          <a:p>
            <a:r>
              <a:rPr lang="en-US" dirty="0">
                <a:latin typeface="Roboto Slab" pitchFamily="2" charset="0"/>
                <a:ea typeface="Roboto Slab" pitchFamily="2" charset="0"/>
              </a:rPr>
              <a:t>Company Service</a:t>
            </a:r>
          </a:p>
        </p:txBody>
      </p:sp>
      <p:sp>
        <p:nvSpPr>
          <p:cNvPr id="3" name="Subtitle 2">
            <a:extLst>
              <a:ext uri="{FF2B5EF4-FFF2-40B4-BE49-F238E27FC236}">
                <a16:creationId xmlns:a16="http://schemas.microsoft.com/office/drawing/2014/main" id="{F0D1E4CF-508B-4DD5-B0C2-0A94E85B2D24}"/>
              </a:ext>
            </a:extLst>
          </p:cNvPr>
          <p:cNvSpPr>
            <a:spLocks noGrp="1"/>
          </p:cNvSpPr>
          <p:nvPr>
            <p:ph type="subTitle" idx="4294967295"/>
          </p:nvPr>
        </p:nvSpPr>
        <p:spPr>
          <a:xfrm>
            <a:off x="837647" y="1052513"/>
            <a:ext cx="10515600" cy="190500"/>
          </a:xfrm>
        </p:spPr>
        <p:txBody>
          <a:bodyPr>
            <a:noAutofit/>
          </a:bodyPr>
          <a:lstStyle/>
          <a:p>
            <a:pPr algn="ctr"/>
            <a:r>
              <a:rPr lang="en-US" sz="1000" b="1" dirty="0">
                <a:latin typeface="Roboto Slab" pitchFamily="2" charset="0"/>
                <a:ea typeface="Roboto Slab" pitchFamily="2" charset="0"/>
                <a:cs typeface="Montserrat Light" charset="0"/>
              </a:rPr>
              <a:t>The example text goes own.</a:t>
            </a:r>
            <a:endParaRPr lang="en-US" sz="1000" dirty="0">
              <a:latin typeface="Roboto Slab" pitchFamily="2" charset="0"/>
              <a:ea typeface="Roboto Slab" pitchFamily="2" charset="0"/>
            </a:endParaRPr>
          </a:p>
        </p:txBody>
      </p:sp>
      <p:pic>
        <p:nvPicPr>
          <p:cNvPr id="23" name="Picture Placeholder 22">
            <a:extLst>
              <a:ext uri="{FF2B5EF4-FFF2-40B4-BE49-F238E27FC236}">
                <a16:creationId xmlns:a16="http://schemas.microsoft.com/office/drawing/2014/main" id="{476E5FF7-C534-492C-BB8B-F26B92CF273B}"/>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5165" r="15165"/>
          <a:stretch>
            <a:fillRect/>
          </a:stretch>
        </p:blipFill>
        <p:spPr/>
      </p:pic>
    </p:spTree>
    <p:extLst>
      <p:ext uri="{BB962C8B-B14F-4D97-AF65-F5344CB8AC3E}">
        <p14:creationId xmlns:p14="http://schemas.microsoft.com/office/powerpoint/2010/main" val="40975945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E60D6DB7-6C1F-4558-9A28-5125D0DBEC0C}"/>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1960" r="11960"/>
          <a:stretch>
            <a:fillRect/>
          </a:stretch>
        </p:blipFill>
        <p:spPr/>
      </p:pic>
      <p:sp>
        <p:nvSpPr>
          <p:cNvPr id="6" name="Rectangle 5">
            <a:extLst>
              <a:ext uri="{FF2B5EF4-FFF2-40B4-BE49-F238E27FC236}">
                <a16:creationId xmlns:a16="http://schemas.microsoft.com/office/drawing/2014/main" id="{2422E199-A20B-4BB3-A3CA-EA16F1CAF46E}"/>
              </a:ext>
            </a:extLst>
          </p:cNvPr>
          <p:cNvSpPr/>
          <p:nvPr/>
        </p:nvSpPr>
        <p:spPr>
          <a:xfrm>
            <a:off x="8420100" y="609595"/>
            <a:ext cx="3162300" cy="5638806"/>
          </a:xfrm>
          <a:prstGeom prst="rect">
            <a:avLst/>
          </a:prstGeom>
          <a:gradFill>
            <a:gsLst>
              <a:gs pos="0">
                <a:schemeClr val="accent5"/>
              </a:gs>
              <a:gs pos="100000">
                <a:schemeClr val="accent4">
                  <a:lumMod val="8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7D8ED637-631E-4696-9725-F867BC119A77}"/>
              </a:ext>
            </a:extLst>
          </p:cNvPr>
          <p:cNvGrpSpPr/>
          <p:nvPr/>
        </p:nvGrpSpPr>
        <p:grpSpPr>
          <a:xfrm>
            <a:off x="8919893" y="1382578"/>
            <a:ext cx="2162714" cy="4092841"/>
            <a:chOff x="8873587" y="1383686"/>
            <a:chExt cx="2162714" cy="4092841"/>
          </a:xfrm>
        </p:grpSpPr>
        <p:sp>
          <p:nvSpPr>
            <p:cNvPr id="8" name="Heart 7">
              <a:extLst>
                <a:ext uri="{FF2B5EF4-FFF2-40B4-BE49-F238E27FC236}">
                  <a16:creationId xmlns:a16="http://schemas.microsoft.com/office/drawing/2014/main" id="{16990C8C-ABD3-4F65-8C12-EB9CB6951477}"/>
                </a:ext>
              </a:extLst>
            </p:cNvPr>
            <p:cNvSpPr/>
            <p:nvPr/>
          </p:nvSpPr>
          <p:spPr>
            <a:xfrm>
              <a:off x="8960356" y="1383686"/>
              <a:ext cx="778669" cy="668855"/>
            </a:xfrm>
            <a:prstGeom prst="heart">
              <a:avLst/>
            </a:prstGeom>
            <a:solidFill>
              <a:schemeClr val="tx1">
                <a:alpha val="26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55A2BE32-BFC2-4892-976F-2AB844A529F0}"/>
                </a:ext>
              </a:extLst>
            </p:cNvPr>
            <p:cNvSpPr txBox="1"/>
            <p:nvPr/>
          </p:nvSpPr>
          <p:spPr>
            <a:xfrm>
              <a:off x="8873587" y="2316385"/>
              <a:ext cx="2162714" cy="1054135"/>
            </a:xfrm>
            <a:prstGeom prst="rect">
              <a:avLst/>
            </a:prstGeom>
            <a:noFill/>
          </p:spPr>
          <p:txBody>
            <a:bodyPr wrap="square" rtlCol="0">
              <a:spAutoFit/>
            </a:bodyPr>
            <a:lstStyle/>
            <a:p>
              <a:pPr>
                <a:lnSpc>
                  <a:spcPts val="2500"/>
                </a:lnSpc>
              </a:pPr>
              <a:r>
                <a:rPr lang="en-US" sz="2300" dirty="0">
                  <a:solidFill>
                    <a:schemeClr val="bg1">
                      <a:alpha val="64000"/>
                    </a:schemeClr>
                  </a:solidFill>
                  <a:latin typeface="Roboto Slab" pitchFamily="2" charset="0"/>
                  <a:ea typeface="Roboto Slab" pitchFamily="2" charset="0"/>
                  <a:cs typeface="spinwerad" charset="0"/>
                </a:rPr>
                <a:t>SIMPLICITY</a:t>
              </a:r>
            </a:p>
            <a:p>
              <a:pPr>
                <a:lnSpc>
                  <a:spcPts val="2500"/>
                </a:lnSpc>
              </a:pPr>
              <a:r>
                <a:rPr lang="en-US" sz="2300" dirty="0">
                  <a:solidFill>
                    <a:schemeClr val="bg1">
                      <a:alpha val="64000"/>
                    </a:schemeClr>
                  </a:solidFill>
                  <a:latin typeface="Roboto Slab" pitchFamily="2" charset="0"/>
                  <a:ea typeface="Roboto Slab" pitchFamily="2" charset="0"/>
                  <a:cs typeface="spinwerad" charset="0"/>
                </a:rPr>
                <a:t>CREATIVITUY</a:t>
              </a:r>
            </a:p>
            <a:p>
              <a:pPr>
                <a:lnSpc>
                  <a:spcPts val="2500"/>
                </a:lnSpc>
              </a:pPr>
              <a:r>
                <a:rPr lang="en-US" sz="2300" dirty="0">
                  <a:solidFill>
                    <a:schemeClr val="bg1">
                      <a:alpha val="64000"/>
                    </a:schemeClr>
                  </a:solidFill>
                  <a:latin typeface="Roboto Slab" pitchFamily="2" charset="0"/>
                  <a:ea typeface="Roboto Slab" pitchFamily="2" charset="0"/>
                  <a:cs typeface="spinwerad" charset="0"/>
                </a:rPr>
                <a:t>MINIMAL</a:t>
              </a:r>
            </a:p>
          </p:txBody>
        </p:sp>
        <p:sp>
          <p:nvSpPr>
            <p:cNvPr id="10" name="TextBox 9">
              <a:extLst>
                <a:ext uri="{FF2B5EF4-FFF2-40B4-BE49-F238E27FC236}">
                  <a16:creationId xmlns:a16="http://schemas.microsoft.com/office/drawing/2014/main" id="{C7055E83-2C3E-4B19-B2D6-7C4AE9838558}"/>
                </a:ext>
              </a:extLst>
            </p:cNvPr>
            <p:cNvSpPr txBox="1"/>
            <p:nvPr/>
          </p:nvSpPr>
          <p:spPr>
            <a:xfrm>
              <a:off x="8905501" y="3522146"/>
              <a:ext cx="2130800" cy="1954381"/>
            </a:xfrm>
            <a:prstGeom prst="rect">
              <a:avLst/>
            </a:prstGeom>
            <a:noFill/>
          </p:spPr>
          <p:txBody>
            <a:bodyPr wrap="square" rtlCol="0">
              <a:spAutoFit/>
            </a:bodyPr>
            <a:lstStyle/>
            <a:p>
              <a:r>
                <a:rPr lang="en-US" sz="1100" dirty="0">
                  <a:solidFill>
                    <a:schemeClr val="bg1">
                      <a:alpha val="64000"/>
                    </a:schemeClr>
                  </a:solidFill>
                  <a:latin typeface="Roboto Slab" pitchFamily="2" charset="0"/>
                  <a:ea typeface="Roboto Slab" pitchFamily="2" charset="0"/>
                  <a:cs typeface="Bodoni 72 Book" charset="0"/>
                </a:rPr>
                <a:t>Lorem Ipsum is simply dummy text of the printing and typesetting industry. Lorem Ipsum has been the industry's standard dummy text unknown printer took a galley.</a:t>
              </a:r>
            </a:p>
            <a:p>
              <a:endParaRPr lang="en-US" sz="1100" dirty="0">
                <a:solidFill>
                  <a:schemeClr val="bg1">
                    <a:alpha val="64000"/>
                  </a:schemeClr>
                </a:solidFill>
                <a:latin typeface="Roboto Slab" pitchFamily="2" charset="0"/>
                <a:ea typeface="Roboto Slab" pitchFamily="2" charset="0"/>
                <a:cs typeface="Bodoni 72 Book" charset="0"/>
              </a:endParaRPr>
            </a:p>
            <a:p>
              <a:r>
                <a:rPr lang="en-US" sz="1100" dirty="0">
                  <a:solidFill>
                    <a:schemeClr val="bg1">
                      <a:alpha val="64000"/>
                    </a:schemeClr>
                  </a:solidFill>
                  <a:latin typeface="Roboto Slab" pitchFamily="2" charset="0"/>
                  <a:ea typeface="Roboto Slab" pitchFamily="2" charset="0"/>
                  <a:cs typeface="Bodoni 72 Book" charset="0"/>
                </a:rPr>
                <a:t>Lorem Ipsum has been the industry's standard dummy text ever since the 1500.</a:t>
              </a:r>
            </a:p>
          </p:txBody>
        </p:sp>
      </p:grpSp>
      <p:sp>
        <p:nvSpPr>
          <p:cNvPr id="12" name="Subtitle 6">
            <a:extLst>
              <a:ext uri="{FF2B5EF4-FFF2-40B4-BE49-F238E27FC236}">
                <a16:creationId xmlns:a16="http://schemas.microsoft.com/office/drawing/2014/main" id="{DEB1A766-637E-41B5-87AB-30D07CDF7B89}"/>
              </a:ext>
            </a:extLst>
          </p:cNvPr>
          <p:cNvSpPr txBox="1">
            <a:spLocks/>
          </p:cNvSpPr>
          <p:nvPr/>
        </p:nvSpPr>
        <p:spPr>
          <a:xfrm>
            <a:off x="609599" y="5283202"/>
            <a:ext cx="6763658" cy="73425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ct val="150000"/>
              </a:lnSpc>
            </a:pPr>
            <a:r>
              <a:rPr lang="en-US" sz="1500" dirty="0">
                <a:solidFill>
                  <a:schemeClr val="tx1"/>
                </a:solidFill>
                <a:latin typeface="Roboto Slab" pitchFamily="2" charset="0"/>
                <a:ea typeface="Roboto Slab" pitchFamily="2" charset="0"/>
                <a:cs typeface="Montserrat" charset="0"/>
              </a:rPr>
              <a:t>If you are going to use a passage of </a:t>
            </a:r>
            <a:r>
              <a:rPr lang="en-US" sz="1500" dirty="0" err="1">
                <a:solidFill>
                  <a:schemeClr val="tx1"/>
                </a:solidFill>
                <a:latin typeface="Roboto Slab" pitchFamily="2" charset="0"/>
                <a:ea typeface="Roboto Slab" pitchFamily="2" charset="0"/>
                <a:cs typeface="Montserrat" charset="0"/>
              </a:rPr>
              <a:t>Lorem</a:t>
            </a:r>
            <a:r>
              <a:rPr lang="en-US" sz="1500" dirty="0">
                <a:solidFill>
                  <a:schemeClr val="tx1"/>
                </a:solidFill>
                <a:latin typeface="Roboto Slab" pitchFamily="2" charset="0"/>
                <a:ea typeface="Roboto Slab" pitchFamily="2" charset="0"/>
                <a:cs typeface="Montserrat" charset="0"/>
              </a:rPr>
              <a:t> </a:t>
            </a:r>
            <a:r>
              <a:rPr lang="en-US" sz="1500" dirty="0" err="1">
                <a:solidFill>
                  <a:schemeClr val="tx1"/>
                </a:solidFill>
                <a:latin typeface="Roboto Slab" pitchFamily="2" charset="0"/>
                <a:ea typeface="Roboto Slab" pitchFamily="2" charset="0"/>
                <a:cs typeface="Montserrat" charset="0"/>
              </a:rPr>
              <a:t>Ipsum</a:t>
            </a:r>
            <a:r>
              <a:rPr lang="en-US" sz="1500" dirty="0">
                <a:solidFill>
                  <a:schemeClr val="tx1"/>
                </a:solidFill>
                <a:latin typeface="Roboto Slab" pitchFamily="2" charset="0"/>
                <a:ea typeface="Roboto Slab" pitchFamily="2" charset="0"/>
                <a:cs typeface="Montserrat" charset="0"/>
              </a:rPr>
              <a:t>, you need to be sure there isn't anything embarrassing hidden in the middle of text.</a:t>
            </a:r>
          </a:p>
        </p:txBody>
      </p:sp>
      <p:pic>
        <p:nvPicPr>
          <p:cNvPr id="22" name="Picture Placeholder 21">
            <a:extLst>
              <a:ext uri="{FF2B5EF4-FFF2-40B4-BE49-F238E27FC236}">
                <a16:creationId xmlns:a16="http://schemas.microsoft.com/office/drawing/2014/main" id="{EFBB3B64-F4D0-4D31-85A5-F0D7FBB26749}"/>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739" r="3739"/>
          <a:stretch>
            <a:fillRect/>
          </a:stretch>
        </p:blipFill>
        <p:spPr/>
      </p:pic>
    </p:spTree>
    <p:extLst>
      <p:ext uri="{BB962C8B-B14F-4D97-AF65-F5344CB8AC3E}">
        <p14:creationId xmlns:p14="http://schemas.microsoft.com/office/powerpoint/2010/main" val="34112246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Placeholder 40">
            <a:extLst>
              <a:ext uri="{FF2B5EF4-FFF2-40B4-BE49-F238E27FC236}">
                <a16:creationId xmlns:a16="http://schemas.microsoft.com/office/drawing/2014/main" id="{AA7AA299-181A-4F61-B6DC-4F4CFAFD504C}"/>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13465" b="13465"/>
          <a:stretch>
            <a:fillRect/>
          </a:stretch>
        </p:blipFill>
        <p:spPr/>
      </p:pic>
      <p:pic>
        <p:nvPicPr>
          <p:cNvPr id="39" name="Picture Placeholder 38">
            <a:extLst>
              <a:ext uri="{FF2B5EF4-FFF2-40B4-BE49-F238E27FC236}">
                <a16:creationId xmlns:a16="http://schemas.microsoft.com/office/drawing/2014/main" id="{0F9FF02A-2E28-49B2-AEA3-7E4A85E63289}"/>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1971" b="11971"/>
          <a:stretch>
            <a:fillRect/>
          </a:stretch>
        </p:blipFill>
        <p:spPr/>
      </p:pic>
      <p:sp>
        <p:nvSpPr>
          <p:cNvPr id="33" name="Rectangle 32">
            <a:extLst>
              <a:ext uri="{FF2B5EF4-FFF2-40B4-BE49-F238E27FC236}">
                <a16:creationId xmlns:a16="http://schemas.microsoft.com/office/drawing/2014/main" id="{246B5C99-92D2-4CAA-8316-7BACA004D601}"/>
              </a:ext>
            </a:extLst>
          </p:cNvPr>
          <p:cNvSpPr/>
          <p:nvPr/>
        </p:nvSpPr>
        <p:spPr>
          <a:xfrm>
            <a:off x="4831376" y="1829225"/>
            <a:ext cx="2461101" cy="19807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icture Placeholder 42">
            <a:extLst>
              <a:ext uri="{FF2B5EF4-FFF2-40B4-BE49-F238E27FC236}">
                <a16:creationId xmlns:a16="http://schemas.microsoft.com/office/drawing/2014/main" id="{E3350F9B-2052-47F3-A66D-9CD7D90F8100}"/>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6858" r="6858"/>
          <a:stretch>
            <a:fillRect/>
          </a:stretch>
        </p:blipFill>
        <p:spPr/>
      </p:pic>
      <p:sp>
        <p:nvSpPr>
          <p:cNvPr id="2" name="Title 1">
            <a:extLst>
              <a:ext uri="{FF2B5EF4-FFF2-40B4-BE49-F238E27FC236}">
                <a16:creationId xmlns:a16="http://schemas.microsoft.com/office/drawing/2014/main" id="{D2297AE4-AD81-4A37-AD4C-E76E0D4CA374}"/>
              </a:ext>
            </a:extLst>
          </p:cNvPr>
          <p:cNvSpPr>
            <a:spLocks noGrp="1"/>
          </p:cNvSpPr>
          <p:nvPr>
            <p:ph type="title" idx="4294967295"/>
          </p:nvPr>
        </p:nvSpPr>
        <p:spPr>
          <a:xfrm>
            <a:off x="0" y="476250"/>
            <a:ext cx="10515600" cy="611188"/>
          </a:xfrm>
        </p:spPr>
        <p:txBody>
          <a:bodyPr/>
          <a:lstStyle/>
          <a:p>
            <a:r>
              <a:rPr lang="en-US" dirty="0">
                <a:latin typeface="Roboto Slab" pitchFamily="2" charset="0"/>
                <a:ea typeface="Roboto Slab" pitchFamily="2" charset="0"/>
              </a:rPr>
              <a:t>Company Service</a:t>
            </a:r>
          </a:p>
        </p:txBody>
      </p:sp>
      <p:sp>
        <p:nvSpPr>
          <p:cNvPr id="3" name="Subtitle 2">
            <a:extLst>
              <a:ext uri="{FF2B5EF4-FFF2-40B4-BE49-F238E27FC236}">
                <a16:creationId xmlns:a16="http://schemas.microsoft.com/office/drawing/2014/main" id="{F0D1E4CF-508B-4DD5-B0C2-0A94E85B2D24}"/>
              </a:ext>
            </a:extLst>
          </p:cNvPr>
          <p:cNvSpPr>
            <a:spLocks noGrp="1"/>
          </p:cNvSpPr>
          <p:nvPr>
            <p:ph type="subTitle" idx="4294967295"/>
          </p:nvPr>
        </p:nvSpPr>
        <p:spPr>
          <a:xfrm>
            <a:off x="0" y="1052513"/>
            <a:ext cx="10515600" cy="190500"/>
          </a:xfrm>
        </p:spPr>
        <p:txBody>
          <a:bodyPr>
            <a:noAutofit/>
          </a:bodyPr>
          <a:lstStyle/>
          <a:p>
            <a:pPr algn="ctr"/>
            <a:r>
              <a:rPr lang="en-US" sz="1000" b="1" dirty="0">
                <a:latin typeface="Roboto Slab" pitchFamily="2" charset="0"/>
                <a:ea typeface="Roboto Slab" pitchFamily="2" charset="0"/>
                <a:cs typeface="Montserrat Light" charset="0"/>
              </a:rPr>
              <a:t>The example text goes own.</a:t>
            </a:r>
            <a:endParaRPr lang="en-US" sz="1000" dirty="0">
              <a:latin typeface="Roboto Slab" pitchFamily="2" charset="0"/>
              <a:ea typeface="Roboto Slab" pitchFamily="2" charset="0"/>
            </a:endParaRPr>
          </a:p>
        </p:txBody>
      </p:sp>
      <p:sp>
        <p:nvSpPr>
          <p:cNvPr id="7" name="Rectangle 6">
            <a:extLst>
              <a:ext uri="{FF2B5EF4-FFF2-40B4-BE49-F238E27FC236}">
                <a16:creationId xmlns:a16="http://schemas.microsoft.com/office/drawing/2014/main" id="{E630395B-7150-4E86-A4CD-4DF5BD361530}"/>
              </a:ext>
            </a:extLst>
          </p:cNvPr>
          <p:cNvSpPr/>
          <p:nvPr/>
        </p:nvSpPr>
        <p:spPr>
          <a:xfrm>
            <a:off x="7387773" y="1818708"/>
            <a:ext cx="784678" cy="398720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0A2392C1-B9FA-43BD-913E-8252E14A75C8}"/>
              </a:ext>
            </a:extLst>
          </p:cNvPr>
          <p:cNvGrpSpPr/>
          <p:nvPr/>
        </p:nvGrpSpPr>
        <p:grpSpPr>
          <a:xfrm>
            <a:off x="7513995" y="2023504"/>
            <a:ext cx="532234" cy="3577614"/>
            <a:chOff x="6688219" y="2150910"/>
            <a:chExt cx="532234" cy="3577614"/>
          </a:xfrm>
        </p:grpSpPr>
        <p:sp>
          <p:nvSpPr>
            <p:cNvPr id="9" name="Rectangle 8">
              <a:extLst>
                <a:ext uri="{FF2B5EF4-FFF2-40B4-BE49-F238E27FC236}">
                  <a16:creationId xmlns:a16="http://schemas.microsoft.com/office/drawing/2014/main" id="{AFFE59F5-CAEE-40E8-BDCA-E3F0A2E8F227}"/>
                </a:ext>
              </a:extLst>
            </p:cNvPr>
            <p:cNvSpPr/>
            <p:nvPr/>
          </p:nvSpPr>
          <p:spPr>
            <a:xfrm>
              <a:off x="6688219" y="2150910"/>
              <a:ext cx="532234" cy="553998"/>
            </a:xfrm>
            <a:prstGeom prst="rect">
              <a:avLst/>
            </a:prstGeom>
          </p:spPr>
          <p:txBody>
            <a:bodyPr wrap="square" anchor="ctr">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10" name="Rectangle 9">
              <a:extLst>
                <a:ext uri="{FF2B5EF4-FFF2-40B4-BE49-F238E27FC236}">
                  <a16:creationId xmlns:a16="http://schemas.microsoft.com/office/drawing/2014/main" id="{F42569EE-C1DD-4721-BCC9-27262CFE6564}"/>
                </a:ext>
              </a:extLst>
            </p:cNvPr>
            <p:cNvSpPr/>
            <p:nvPr/>
          </p:nvSpPr>
          <p:spPr>
            <a:xfrm>
              <a:off x="6688219" y="3162846"/>
              <a:ext cx="532234" cy="553998"/>
            </a:xfrm>
            <a:prstGeom prst="rect">
              <a:avLst/>
            </a:prstGeom>
          </p:spPr>
          <p:txBody>
            <a:bodyPr wrap="square" anchor="ctr">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11" name="Rectangle 10">
              <a:extLst>
                <a:ext uri="{FF2B5EF4-FFF2-40B4-BE49-F238E27FC236}">
                  <a16:creationId xmlns:a16="http://schemas.microsoft.com/office/drawing/2014/main" id="{16E07D99-2E82-4566-8E5C-D316F8543767}"/>
                </a:ext>
              </a:extLst>
            </p:cNvPr>
            <p:cNvSpPr/>
            <p:nvPr/>
          </p:nvSpPr>
          <p:spPr>
            <a:xfrm>
              <a:off x="6688219" y="4162590"/>
              <a:ext cx="532234" cy="553998"/>
            </a:xfrm>
            <a:prstGeom prst="rect">
              <a:avLst/>
            </a:prstGeom>
          </p:spPr>
          <p:txBody>
            <a:bodyPr wrap="square" anchor="ctr">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12" name="Rectangle 11">
              <a:extLst>
                <a:ext uri="{FF2B5EF4-FFF2-40B4-BE49-F238E27FC236}">
                  <a16:creationId xmlns:a16="http://schemas.microsoft.com/office/drawing/2014/main" id="{70223472-8B46-4ED7-973F-42241CB7CCC6}"/>
                </a:ext>
              </a:extLst>
            </p:cNvPr>
            <p:cNvSpPr/>
            <p:nvPr/>
          </p:nvSpPr>
          <p:spPr>
            <a:xfrm>
              <a:off x="6688219" y="5174526"/>
              <a:ext cx="532234" cy="553998"/>
            </a:xfrm>
            <a:prstGeom prst="rect">
              <a:avLst/>
            </a:prstGeom>
          </p:spPr>
          <p:txBody>
            <a:bodyPr wrap="square" anchor="ctr">
              <a:spAutoFit/>
            </a:bodyPr>
            <a:lstStyle/>
            <a:p>
              <a:pPr algn="ctr"/>
              <a:r>
                <a:rPr lang="en-US" sz="3000" dirty="0">
                  <a:solidFill>
                    <a:schemeClr val="bg1"/>
                  </a:solidFill>
                  <a:latin typeface="FontAwesome" charset="0"/>
                </a:rPr>
                <a:t></a:t>
              </a:r>
              <a:endParaRPr lang="en-US" sz="3000" dirty="0">
                <a:solidFill>
                  <a:schemeClr val="bg1"/>
                </a:solidFill>
              </a:endParaRPr>
            </a:p>
          </p:txBody>
        </p:sp>
      </p:grpSp>
      <p:sp>
        <p:nvSpPr>
          <p:cNvPr id="13" name="TextBox 12">
            <a:extLst>
              <a:ext uri="{FF2B5EF4-FFF2-40B4-BE49-F238E27FC236}">
                <a16:creationId xmlns:a16="http://schemas.microsoft.com/office/drawing/2014/main" id="{94805A9D-A675-444F-A13E-CEBA527190D9}"/>
              </a:ext>
            </a:extLst>
          </p:cNvPr>
          <p:cNvSpPr txBox="1"/>
          <p:nvPr/>
        </p:nvSpPr>
        <p:spPr>
          <a:xfrm>
            <a:off x="8295152" y="2022296"/>
            <a:ext cx="882902" cy="553998"/>
          </a:xfrm>
          <a:prstGeom prst="rect">
            <a:avLst/>
          </a:prstGeom>
          <a:noFill/>
        </p:spPr>
        <p:txBody>
          <a:bodyPr wrap="square" rtlCol="0">
            <a:spAutoFit/>
          </a:bodyPr>
          <a:lstStyle/>
          <a:p>
            <a:r>
              <a:rPr lang="en-US" sz="1500" dirty="0">
                <a:latin typeface="Roboto Slab" pitchFamily="2" charset="0"/>
                <a:ea typeface="Roboto Slab" pitchFamily="2" charset="0"/>
                <a:cs typeface="Bebas" charset="0"/>
              </a:rPr>
              <a:t>Service</a:t>
            </a:r>
          </a:p>
          <a:p>
            <a:r>
              <a:rPr lang="en-US" sz="1500" dirty="0">
                <a:latin typeface="Roboto Slab" pitchFamily="2" charset="0"/>
                <a:ea typeface="Roboto Slab" pitchFamily="2" charset="0"/>
                <a:cs typeface="Bebas" charset="0"/>
              </a:rPr>
              <a:t>One</a:t>
            </a:r>
          </a:p>
        </p:txBody>
      </p:sp>
      <p:sp>
        <p:nvSpPr>
          <p:cNvPr id="14" name="TextBox 13">
            <a:extLst>
              <a:ext uri="{FF2B5EF4-FFF2-40B4-BE49-F238E27FC236}">
                <a16:creationId xmlns:a16="http://schemas.microsoft.com/office/drawing/2014/main" id="{F86CF34D-2577-4BD2-9E06-6CCFE0038672}"/>
              </a:ext>
            </a:extLst>
          </p:cNvPr>
          <p:cNvSpPr txBox="1"/>
          <p:nvPr/>
        </p:nvSpPr>
        <p:spPr>
          <a:xfrm>
            <a:off x="8295152" y="3035440"/>
            <a:ext cx="1183519" cy="553998"/>
          </a:xfrm>
          <a:prstGeom prst="rect">
            <a:avLst/>
          </a:prstGeom>
          <a:noFill/>
        </p:spPr>
        <p:txBody>
          <a:bodyPr wrap="square" rtlCol="0">
            <a:spAutoFit/>
          </a:bodyPr>
          <a:lstStyle/>
          <a:p>
            <a:r>
              <a:rPr lang="en-US" sz="1500" dirty="0">
                <a:latin typeface="Roboto Slab" pitchFamily="2" charset="0"/>
                <a:ea typeface="Roboto Slab" pitchFamily="2" charset="0"/>
                <a:cs typeface="Bebas" charset="0"/>
              </a:rPr>
              <a:t>Service</a:t>
            </a:r>
          </a:p>
          <a:p>
            <a:r>
              <a:rPr lang="en-US" sz="1500" dirty="0">
                <a:latin typeface="Roboto Slab" pitchFamily="2" charset="0"/>
                <a:ea typeface="Roboto Slab" pitchFamily="2" charset="0"/>
                <a:cs typeface="Bebas" charset="0"/>
              </a:rPr>
              <a:t>Name Two</a:t>
            </a:r>
          </a:p>
        </p:txBody>
      </p:sp>
      <p:sp>
        <p:nvSpPr>
          <p:cNvPr id="15" name="TextBox 14">
            <a:extLst>
              <a:ext uri="{FF2B5EF4-FFF2-40B4-BE49-F238E27FC236}">
                <a16:creationId xmlns:a16="http://schemas.microsoft.com/office/drawing/2014/main" id="{9E5D5DF3-FB32-401D-9731-60F120DB1DD3}"/>
              </a:ext>
            </a:extLst>
          </p:cNvPr>
          <p:cNvSpPr txBox="1"/>
          <p:nvPr/>
        </p:nvSpPr>
        <p:spPr>
          <a:xfrm>
            <a:off x="8295152" y="4035184"/>
            <a:ext cx="882896" cy="553998"/>
          </a:xfrm>
          <a:prstGeom prst="rect">
            <a:avLst/>
          </a:prstGeom>
          <a:noFill/>
        </p:spPr>
        <p:txBody>
          <a:bodyPr wrap="square" rtlCol="0">
            <a:spAutoFit/>
          </a:bodyPr>
          <a:lstStyle/>
          <a:p>
            <a:r>
              <a:rPr lang="en-US" sz="1500" dirty="0">
                <a:latin typeface="Roboto Slab" pitchFamily="2" charset="0"/>
                <a:ea typeface="Roboto Slab" pitchFamily="2" charset="0"/>
                <a:cs typeface="Bebas" charset="0"/>
              </a:rPr>
              <a:t>Third</a:t>
            </a:r>
          </a:p>
          <a:p>
            <a:r>
              <a:rPr lang="en-US" sz="1500" dirty="0">
                <a:latin typeface="Roboto Slab" pitchFamily="2" charset="0"/>
                <a:ea typeface="Roboto Slab" pitchFamily="2" charset="0"/>
                <a:cs typeface="Bebas" charset="0"/>
              </a:rPr>
              <a:t>Service</a:t>
            </a:r>
          </a:p>
        </p:txBody>
      </p:sp>
      <p:grpSp>
        <p:nvGrpSpPr>
          <p:cNvPr id="16" name="Group 15">
            <a:extLst>
              <a:ext uri="{FF2B5EF4-FFF2-40B4-BE49-F238E27FC236}">
                <a16:creationId xmlns:a16="http://schemas.microsoft.com/office/drawing/2014/main" id="{4709464A-E601-463C-8D99-6743B4420167}"/>
              </a:ext>
            </a:extLst>
          </p:cNvPr>
          <p:cNvGrpSpPr/>
          <p:nvPr/>
        </p:nvGrpSpPr>
        <p:grpSpPr>
          <a:xfrm>
            <a:off x="9713045" y="1957348"/>
            <a:ext cx="1640754" cy="3709927"/>
            <a:chOff x="9713045" y="1990057"/>
            <a:chExt cx="1640754" cy="3709927"/>
          </a:xfrm>
        </p:grpSpPr>
        <p:sp>
          <p:nvSpPr>
            <p:cNvPr id="17" name="Subtitle 6">
              <a:extLst>
                <a:ext uri="{FF2B5EF4-FFF2-40B4-BE49-F238E27FC236}">
                  <a16:creationId xmlns:a16="http://schemas.microsoft.com/office/drawing/2014/main" id="{E949A12F-34BC-4926-BB98-FB5C3D49F5EA}"/>
                </a:ext>
              </a:extLst>
            </p:cNvPr>
            <p:cNvSpPr txBox="1">
              <a:spLocks/>
            </p:cNvSpPr>
            <p:nvPr/>
          </p:nvSpPr>
          <p:spPr>
            <a:xfrm>
              <a:off x="9713045" y="1990057"/>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900" dirty="0">
                  <a:solidFill>
                    <a:schemeClr val="bg2"/>
                  </a:solidFill>
                  <a:latin typeface="Roboto Slab" pitchFamily="2" charset="0"/>
                  <a:ea typeface="Roboto Slab" pitchFamily="2" charset="0"/>
                  <a:cs typeface="Montserrat" charset="0"/>
                </a:rPr>
                <a:t>Are many variations of passages of </a:t>
              </a:r>
              <a:r>
                <a:rPr lang="en-US" sz="900" dirty="0" err="1">
                  <a:solidFill>
                    <a:schemeClr val="bg2"/>
                  </a:solidFill>
                  <a:latin typeface="Roboto Slab" pitchFamily="2" charset="0"/>
                  <a:ea typeface="Roboto Slab" pitchFamily="2" charset="0"/>
                  <a:cs typeface="Montserrat" charset="0"/>
                </a:rPr>
                <a:t>lorem</a:t>
              </a:r>
              <a:r>
                <a:rPr lang="en-US" sz="900" dirty="0">
                  <a:solidFill>
                    <a:schemeClr val="bg2"/>
                  </a:solidFill>
                  <a:latin typeface="Roboto Slab" pitchFamily="2" charset="0"/>
                  <a:ea typeface="Roboto Slab" pitchFamily="2" charset="0"/>
                  <a:cs typeface="Montserrat" charset="0"/>
                </a:rPr>
                <a:t> </a:t>
              </a:r>
              <a:r>
                <a:rPr lang="en-US" sz="900" dirty="0" err="1">
                  <a:solidFill>
                    <a:schemeClr val="bg2"/>
                  </a:solidFill>
                  <a:latin typeface="Roboto Slab" pitchFamily="2" charset="0"/>
                  <a:ea typeface="Roboto Slab" pitchFamily="2" charset="0"/>
                  <a:cs typeface="Montserrat" charset="0"/>
                </a:rPr>
                <a:t>ipsum</a:t>
              </a:r>
              <a:r>
                <a:rPr lang="en-US" sz="900" dirty="0">
                  <a:solidFill>
                    <a:schemeClr val="bg2"/>
                  </a:solidFill>
                  <a:latin typeface="Roboto Slab" pitchFamily="2" charset="0"/>
                  <a:ea typeface="Roboto Slab" pitchFamily="2" charset="0"/>
                  <a:cs typeface="Montserrat" charset="0"/>
                </a:rPr>
                <a:t> available.</a:t>
              </a:r>
            </a:p>
          </p:txBody>
        </p:sp>
        <p:sp>
          <p:nvSpPr>
            <p:cNvPr id="18" name="Subtitle 6">
              <a:extLst>
                <a:ext uri="{FF2B5EF4-FFF2-40B4-BE49-F238E27FC236}">
                  <a16:creationId xmlns:a16="http://schemas.microsoft.com/office/drawing/2014/main" id="{27E7835B-36F7-4CF9-8451-88CCB945959B}"/>
                </a:ext>
              </a:extLst>
            </p:cNvPr>
            <p:cNvSpPr txBox="1">
              <a:spLocks/>
            </p:cNvSpPr>
            <p:nvPr/>
          </p:nvSpPr>
          <p:spPr>
            <a:xfrm>
              <a:off x="9713045" y="2989801"/>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900" dirty="0">
                  <a:solidFill>
                    <a:schemeClr val="bg2"/>
                  </a:solidFill>
                  <a:latin typeface="Roboto Slab" pitchFamily="2" charset="0"/>
                  <a:ea typeface="Roboto Slab" pitchFamily="2" charset="0"/>
                  <a:cs typeface="Montserrat" charset="0"/>
                </a:rPr>
                <a:t>Are many variations of passages of </a:t>
              </a:r>
              <a:r>
                <a:rPr lang="en-US" sz="900" dirty="0" err="1">
                  <a:solidFill>
                    <a:schemeClr val="bg2"/>
                  </a:solidFill>
                  <a:latin typeface="Roboto Slab" pitchFamily="2" charset="0"/>
                  <a:ea typeface="Roboto Slab" pitchFamily="2" charset="0"/>
                  <a:cs typeface="Montserrat" charset="0"/>
                </a:rPr>
                <a:t>lorem</a:t>
              </a:r>
              <a:r>
                <a:rPr lang="en-US" sz="900" dirty="0">
                  <a:solidFill>
                    <a:schemeClr val="bg2"/>
                  </a:solidFill>
                  <a:latin typeface="Roboto Slab" pitchFamily="2" charset="0"/>
                  <a:ea typeface="Roboto Slab" pitchFamily="2" charset="0"/>
                  <a:cs typeface="Montserrat" charset="0"/>
                </a:rPr>
                <a:t> </a:t>
              </a:r>
              <a:r>
                <a:rPr lang="en-US" sz="900" dirty="0" err="1">
                  <a:solidFill>
                    <a:schemeClr val="bg2"/>
                  </a:solidFill>
                  <a:latin typeface="Roboto Slab" pitchFamily="2" charset="0"/>
                  <a:ea typeface="Roboto Slab" pitchFamily="2" charset="0"/>
                  <a:cs typeface="Montserrat" charset="0"/>
                </a:rPr>
                <a:t>ipsum</a:t>
              </a:r>
              <a:r>
                <a:rPr lang="en-US" sz="900" dirty="0">
                  <a:solidFill>
                    <a:schemeClr val="bg2"/>
                  </a:solidFill>
                  <a:latin typeface="Roboto Slab" pitchFamily="2" charset="0"/>
                  <a:ea typeface="Roboto Slab" pitchFamily="2" charset="0"/>
                  <a:cs typeface="Montserrat" charset="0"/>
                </a:rPr>
                <a:t> available.</a:t>
              </a:r>
            </a:p>
          </p:txBody>
        </p:sp>
        <p:sp>
          <p:nvSpPr>
            <p:cNvPr id="19" name="Subtitle 6">
              <a:extLst>
                <a:ext uri="{FF2B5EF4-FFF2-40B4-BE49-F238E27FC236}">
                  <a16:creationId xmlns:a16="http://schemas.microsoft.com/office/drawing/2014/main" id="{50B04AE1-43EE-4590-944C-7A4328BE8E2E}"/>
                </a:ext>
              </a:extLst>
            </p:cNvPr>
            <p:cNvSpPr txBox="1">
              <a:spLocks/>
            </p:cNvSpPr>
            <p:nvPr/>
          </p:nvSpPr>
          <p:spPr>
            <a:xfrm>
              <a:off x="9713045" y="4001737"/>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900" dirty="0">
                  <a:solidFill>
                    <a:schemeClr val="bg2"/>
                  </a:solidFill>
                  <a:latin typeface="Roboto Slab" pitchFamily="2" charset="0"/>
                  <a:ea typeface="Roboto Slab" pitchFamily="2" charset="0"/>
                  <a:cs typeface="Montserrat" charset="0"/>
                </a:rPr>
                <a:t>Are many variations of passages of </a:t>
              </a:r>
              <a:r>
                <a:rPr lang="en-US" sz="900" dirty="0" err="1">
                  <a:solidFill>
                    <a:schemeClr val="bg2"/>
                  </a:solidFill>
                  <a:latin typeface="Roboto Slab" pitchFamily="2" charset="0"/>
                  <a:ea typeface="Roboto Slab" pitchFamily="2" charset="0"/>
                  <a:cs typeface="Montserrat" charset="0"/>
                </a:rPr>
                <a:t>lorem</a:t>
              </a:r>
              <a:r>
                <a:rPr lang="en-US" sz="900" dirty="0">
                  <a:solidFill>
                    <a:schemeClr val="bg2"/>
                  </a:solidFill>
                  <a:latin typeface="Roboto Slab" pitchFamily="2" charset="0"/>
                  <a:ea typeface="Roboto Slab" pitchFamily="2" charset="0"/>
                  <a:cs typeface="Montserrat" charset="0"/>
                </a:rPr>
                <a:t> </a:t>
              </a:r>
              <a:r>
                <a:rPr lang="en-US" sz="900" dirty="0" err="1">
                  <a:solidFill>
                    <a:schemeClr val="bg2"/>
                  </a:solidFill>
                  <a:latin typeface="Roboto Slab" pitchFamily="2" charset="0"/>
                  <a:ea typeface="Roboto Slab" pitchFamily="2" charset="0"/>
                  <a:cs typeface="Montserrat" charset="0"/>
                </a:rPr>
                <a:t>ipsum</a:t>
              </a:r>
              <a:r>
                <a:rPr lang="en-US" sz="900" dirty="0">
                  <a:solidFill>
                    <a:schemeClr val="bg2"/>
                  </a:solidFill>
                  <a:latin typeface="Roboto Slab" pitchFamily="2" charset="0"/>
                  <a:ea typeface="Roboto Slab" pitchFamily="2" charset="0"/>
                  <a:cs typeface="Montserrat" charset="0"/>
                </a:rPr>
                <a:t> available.</a:t>
              </a:r>
            </a:p>
          </p:txBody>
        </p:sp>
        <p:sp>
          <p:nvSpPr>
            <p:cNvPr id="20" name="Subtitle 6">
              <a:extLst>
                <a:ext uri="{FF2B5EF4-FFF2-40B4-BE49-F238E27FC236}">
                  <a16:creationId xmlns:a16="http://schemas.microsoft.com/office/drawing/2014/main" id="{F414A984-0365-4E74-AA77-F43E98754A0F}"/>
                </a:ext>
              </a:extLst>
            </p:cNvPr>
            <p:cNvSpPr txBox="1">
              <a:spLocks/>
            </p:cNvSpPr>
            <p:nvPr/>
          </p:nvSpPr>
          <p:spPr>
            <a:xfrm>
              <a:off x="9713045" y="5013673"/>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900" dirty="0">
                  <a:solidFill>
                    <a:schemeClr val="bg2"/>
                  </a:solidFill>
                  <a:latin typeface="Roboto Slab" pitchFamily="2" charset="0"/>
                  <a:ea typeface="Roboto Slab" pitchFamily="2" charset="0"/>
                  <a:cs typeface="Montserrat" charset="0"/>
                </a:rPr>
                <a:t>Are many variations of passages of </a:t>
              </a:r>
              <a:r>
                <a:rPr lang="en-US" sz="900" dirty="0" err="1">
                  <a:solidFill>
                    <a:schemeClr val="bg2"/>
                  </a:solidFill>
                  <a:latin typeface="Roboto Slab" pitchFamily="2" charset="0"/>
                  <a:ea typeface="Roboto Slab" pitchFamily="2" charset="0"/>
                  <a:cs typeface="Montserrat" charset="0"/>
                </a:rPr>
                <a:t>lorem</a:t>
              </a:r>
              <a:r>
                <a:rPr lang="en-US" sz="900" dirty="0">
                  <a:solidFill>
                    <a:schemeClr val="bg2"/>
                  </a:solidFill>
                  <a:latin typeface="Roboto Slab" pitchFamily="2" charset="0"/>
                  <a:ea typeface="Roboto Slab" pitchFamily="2" charset="0"/>
                  <a:cs typeface="Montserrat" charset="0"/>
                </a:rPr>
                <a:t> </a:t>
              </a:r>
              <a:r>
                <a:rPr lang="en-US" sz="900" dirty="0" err="1">
                  <a:solidFill>
                    <a:schemeClr val="bg2"/>
                  </a:solidFill>
                  <a:latin typeface="Roboto Slab" pitchFamily="2" charset="0"/>
                  <a:ea typeface="Roboto Slab" pitchFamily="2" charset="0"/>
                  <a:cs typeface="Montserrat" charset="0"/>
                </a:rPr>
                <a:t>ipsum</a:t>
              </a:r>
              <a:r>
                <a:rPr lang="en-US" sz="900" dirty="0">
                  <a:solidFill>
                    <a:schemeClr val="bg2"/>
                  </a:solidFill>
                  <a:latin typeface="Roboto Slab" pitchFamily="2" charset="0"/>
                  <a:ea typeface="Roboto Slab" pitchFamily="2" charset="0"/>
                  <a:cs typeface="Montserrat" charset="0"/>
                </a:rPr>
                <a:t> available.</a:t>
              </a:r>
            </a:p>
          </p:txBody>
        </p:sp>
      </p:grpSp>
      <p:sp>
        <p:nvSpPr>
          <p:cNvPr id="21" name="TextBox 20">
            <a:extLst>
              <a:ext uri="{FF2B5EF4-FFF2-40B4-BE49-F238E27FC236}">
                <a16:creationId xmlns:a16="http://schemas.microsoft.com/office/drawing/2014/main" id="{C057A1B9-BC00-4966-BE4A-6D7DD36A1CCD}"/>
              </a:ext>
            </a:extLst>
          </p:cNvPr>
          <p:cNvSpPr txBox="1"/>
          <p:nvPr/>
        </p:nvSpPr>
        <p:spPr>
          <a:xfrm>
            <a:off x="8295152" y="5049951"/>
            <a:ext cx="882899" cy="553998"/>
          </a:xfrm>
          <a:prstGeom prst="rect">
            <a:avLst/>
          </a:prstGeom>
          <a:noFill/>
        </p:spPr>
        <p:txBody>
          <a:bodyPr wrap="square" rtlCol="0">
            <a:spAutoFit/>
          </a:bodyPr>
          <a:lstStyle/>
          <a:p>
            <a:r>
              <a:rPr lang="en-US" sz="1500" dirty="0">
                <a:latin typeface="Roboto Slab" pitchFamily="2" charset="0"/>
                <a:ea typeface="Roboto Slab" pitchFamily="2" charset="0"/>
                <a:cs typeface="Bebas" charset="0"/>
              </a:rPr>
              <a:t>Service</a:t>
            </a:r>
          </a:p>
          <a:p>
            <a:r>
              <a:rPr lang="en-US" sz="1500" dirty="0">
                <a:latin typeface="Roboto Slab" pitchFamily="2" charset="0"/>
                <a:ea typeface="Roboto Slab" pitchFamily="2" charset="0"/>
                <a:cs typeface="Bebas" charset="0"/>
              </a:rPr>
              <a:t>Four</a:t>
            </a:r>
          </a:p>
        </p:txBody>
      </p:sp>
      <p:grpSp>
        <p:nvGrpSpPr>
          <p:cNvPr id="22" name="Group 21">
            <a:extLst>
              <a:ext uri="{FF2B5EF4-FFF2-40B4-BE49-F238E27FC236}">
                <a16:creationId xmlns:a16="http://schemas.microsoft.com/office/drawing/2014/main" id="{06A4048E-B2D6-44F4-A041-0FC2EF2BBEB1}"/>
              </a:ext>
            </a:extLst>
          </p:cNvPr>
          <p:cNvGrpSpPr/>
          <p:nvPr/>
        </p:nvGrpSpPr>
        <p:grpSpPr>
          <a:xfrm>
            <a:off x="9569207" y="1898168"/>
            <a:ext cx="0" cy="3828287"/>
            <a:chOff x="9569207" y="1897398"/>
            <a:chExt cx="0" cy="3828287"/>
          </a:xfrm>
        </p:grpSpPr>
        <p:cxnSp>
          <p:nvCxnSpPr>
            <p:cNvPr id="23" name="Straight Connector 22">
              <a:extLst>
                <a:ext uri="{FF2B5EF4-FFF2-40B4-BE49-F238E27FC236}">
                  <a16:creationId xmlns:a16="http://schemas.microsoft.com/office/drawing/2014/main" id="{4855C213-FC39-4B31-AC61-E22F5279B9DF}"/>
                </a:ext>
              </a:extLst>
            </p:cNvPr>
            <p:cNvCxnSpPr/>
            <p:nvPr/>
          </p:nvCxnSpPr>
          <p:spPr>
            <a:xfrm>
              <a:off x="9569207" y="1897398"/>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897D5E2-EDF3-4300-A2AF-624848CCD775}"/>
                </a:ext>
              </a:extLst>
            </p:cNvPr>
            <p:cNvCxnSpPr/>
            <p:nvPr/>
          </p:nvCxnSpPr>
          <p:spPr>
            <a:xfrm>
              <a:off x="9569207" y="2905270"/>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D353FF0-5138-4565-A479-5C57E16DF387}"/>
                </a:ext>
              </a:extLst>
            </p:cNvPr>
            <p:cNvCxnSpPr/>
            <p:nvPr/>
          </p:nvCxnSpPr>
          <p:spPr>
            <a:xfrm>
              <a:off x="9569207" y="3913142"/>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09666996-9BFA-45B5-B302-6D2BDCBFB366}"/>
                </a:ext>
              </a:extLst>
            </p:cNvPr>
            <p:cNvCxnSpPr/>
            <p:nvPr/>
          </p:nvCxnSpPr>
          <p:spPr>
            <a:xfrm>
              <a:off x="9569207" y="4921014"/>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grpSp>
      <p:sp>
        <p:nvSpPr>
          <p:cNvPr id="27" name="Subtitle 6">
            <a:extLst>
              <a:ext uri="{FF2B5EF4-FFF2-40B4-BE49-F238E27FC236}">
                <a16:creationId xmlns:a16="http://schemas.microsoft.com/office/drawing/2014/main" id="{C31B6A94-AB28-49CC-9AA0-CE166CA81073}"/>
              </a:ext>
            </a:extLst>
          </p:cNvPr>
          <p:cNvSpPr txBox="1">
            <a:spLocks/>
          </p:cNvSpPr>
          <p:nvPr/>
        </p:nvSpPr>
        <p:spPr>
          <a:xfrm>
            <a:off x="5221899" y="2039829"/>
            <a:ext cx="1680054" cy="155956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2000"/>
              </a:lnSpc>
            </a:pPr>
            <a:r>
              <a:rPr lang="en-US" sz="1000" dirty="0" err="1">
                <a:solidFill>
                  <a:schemeClr val="tx2">
                    <a:lumMod val="20000"/>
                    <a:lumOff val="80000"/>
                  </a:schemeClr>
                </a:solidFill>
                <a:latin typeface="Roboto Slab" pitchFamily="2" charset="0"/>
                <a:ea typeface="Roboto Slab" pitchFamily="2" charset="0"/>
                <a:cs typeface="Montserrat" charset="0"/>
              </a:rPr>
              <a:t>slightlybelievable</a:t>
            </a:r>
            <a:r>
              <a:rPr lang="en-US" sz="1000" dirty="0">
                <a:solidFill>
                  <a:schemeClr val="tx2">
                    <a:lumMod val="20000"/>
                    <a:lumOff val="80000"/>
                  </a:schemeClr>
                </a:solidFill>
                <a:latin typeface="Roboto Slab" pitchFamily="2" charset="0"/>
                <a:ea typeface="Roboto Slab" pitchFamily="2" charset="0"/>
                <a:cs typeface="Montserrat" charset="0"/>
              </a:rPr>
              <a:t>. If you are Ipsum, you need to be sure there isn't anything embarrassing hidden in the middle of text. All the</a:t>
            </a:r>
          </a:p>
        </p:txBody>
      </p:sp>
    </p:spTree>
    <p:extLst>
      <p:ext uri="{BB962C8B-B14F-4D97-AF65-F5344CB8AC3E}">
        <p14:creationId xmlns:p14="http://schemas.microsoft.com/office/powerpoint/2010/main" val="4485863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5C31554-8DD3-4046-8673-34B6E437C957}"/>
              </a:ext>
            </a:extLst>
          </p:cNvPr>
          <p:cNvSpPr/>
          <p:nvPr/>
        </p:nvSpPr>
        <p:spPr>
          <a:xfrm>
            <a:off x="962288" y="2017486"/>
            <a:ext cx="10265229" cy="396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2297AE4-AD81-4A37-AD4C-E76E0D4CA374}"/>
              </a:ext>
            </a:extLst>
          </p:cNvPr>
          <p:cNvSpPr>
            <a:spLocks noGrp="1"/>
          </p:cNvSpPr>
          <p:nvPr>
            <p:ph type="title"/>
          </p:nvPr>
        </p:nvSpPr>
        <p:spPr>
          <a:xfrm>
            <a:off x="838200" y="476886"/>
            <a:ext cx="10515600" cy="610234"/>
          </a:xfrm>
        </p:spPr>
        <p:txBody>
          <a:bodyPr/>
          <a:lstStyle/>
          <a:p>
            <a:r>
              <a:rPr lang="en-US" dirty="0">
                <a:latin typeface="Roboto Slab" pitchFamily="2" charset="0"/>
                <a:ea typeface="Roboto Slab" pitchFamily="2" charset="0"/>
              </a:rPr>
              <a:t>Company Service</a:t>
            </a:r>
          </a:p>
        </p:txBody>
      </p:sp>
      <p:sp>
        <p:nvSpPr>
          <p:cNvPr id="3" name="Subtitle 2">
            <a:extLst>
              <a:ext uri="{FF2B5EF4-FFF2-40B4-BE49-F238E27FC236}">
                <a16:creationId xmlns:a16="http://schemas.microsoft.com/office/drawing/2014/main" id="{F0D1E4CF-508B-4DD5-B0C2-0A94E85B2D24}"/>
              </a:ext>
            </a:extLst>
          </p:cNvPr>
          <p:cNvSpPr>
            <a:spLocks noGrp="1"/>
          </p:cNvSpPr>
          <p:nvPr>
            <p:ph type="subTitle" idx="1"/>
          </p:nvPr>
        </p:nvSpPr>
        <p:spPr/>
        <p:txBody>
          <a:bodyPr/>
          <a:lstStyle/>
          <a:p>
            <a:r>
              <a:rPr lang="en-US" b="1" dirty="0">
                <a:latin typeface="Roboto Slab" pitchFamily="2" charset="0"/>
                <a:ea typeface="Roboto Slab" pitchFamily="2" charset="0"/>
                <a:cs typeface="Montserrat Light" charset="0"/>
              </a:rPr>
              <a:t>The example text goes own.</a:t>
            </a:r>
            <a:endParaRPr lang="en-US" dirty="0">
              <a:latin typeface="Roboto Slab" pitchFamily="2" charset="0"/>
              <a:ea typeface="Roboto Slab" pitchFamily="2" charset="0"/>
            </a:endParaRPr>
          </a:p>
        </p:txBody>
      </p:sp>
      <p:grpSp>
        <p:nvGrpSpPr>
          <p:cNvPr id="6" name="Group 5">
            <a:extLst>
              <a:ext uri="{FF2B5EF4-FFF2-40B4-BE49-F238E27FC236}">
                <a16:creationId xmlns:a16="http://schemas.microsoft.com/office/drawing/2014/main" id="{1543BF3E-5307-4294-99AD-61190291986B}"/>
              </a:ext>
            </a:extLst>
          </p:cNvPr>
          <p:cNvGrpSpPr/>
          <p:nvPr/>
        </p:nvGrpSpPr>
        <p:grpSpPr>
          <a:xfrm>
            <a:off x="1928965" y="2577100"/>
            <a:ext cx="2122262" cy="2611540"/>
            <a:chOff x="1928965" y="2577100"/>
            <a:chExt cx="2122262" cy="2611540"/>
          </a:xfrm>
        </p:grpSpPr>
        <p:sp>
          <p:nvSpPr>
            <p:cNvPr id="63" name="Freeform 5">
              <a:extLst>
                <a:ext uri="{FF2B5EF4-FFF2-40B4-BE49-F238E27FC236}">
                  <a16:creationId xmlns:a16="http://schemas.microsoft.com/office/drawing/2014/main" id="{64FDEEAD-8C2E-422E-BBD2-7650A7182666}"/>
                </a:ext>
              </a:extLst>
            </p:cNvPr>
            <p:cNvSpPr>
              <a:spLocks noEditPoints="1"/>
            </p:cNvSpPr>
            <p:nvPr/>
          </p:nvSpPr>
          <p:spPr bwMode="auto">
            <a:xfrm>
              <a:off x="2792085" y="2777339"/>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4" name="Oval 63">
              <a:extLst>
                <a:ext uri="{FF2B5EF4-FFF2-40B4-BE49-F238E27FC236}">
                  <a16:creationId xmlns:a16="http://schemas.microsoft.com/office/drawing/2014/main" id="{092686D1-5DE8-45B5-90E2-58D39260020A}"/>
                </a:ext>
              </a:extLst>
            </p:cNvPr>
            <p:cNvSpPr/>
            <p:nvPr/>
          </p:nvSpPr>
          <p:spPr>
            <a:xfrm>
              <a:off x="2625151" y="2577100"/>
              <a:ext cx="729890" cy="729890"/>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434EB9DC-C8FA-4707-9C7F-B48DA17C3D73}"/>
                </a:ext>
              </a:extLst>
            </p:cNvPr>
            <p:cNvSpPr txBox="1"/>
            <p:nvPr/>
          </p:nvSpPr>
          <p:spPr>
            <a:xfrm>
              <a:off x="2119464" y="3398595"/>
              <a:ext cx="1741264" cy="553998"/>
            </a:xfrm>
            <a:prstGeom prst="rect">
              <a:avLst/>
            </a:prstGeom>
            <a:noFill/>
          </p:spPr>
          <p:txBody>
            <a:bodyPr wrap="square" rtlCol="0">
              <a:spAutoFit/>
            </a:bodyPr>
            <a:lstStyle/>
            <a:p>
              <a:pPr algn="ctr"/>
              <a:r>
                <a:rPr lang="en-US" sz="1500" b="1" dirty="0">
                  <a:solidFill>
                    <a:schemeClr val="accent5"/>
                  </a:solidFill>
                  <a:latin typeface="Roboto Slab" pitchFamily="2" charset="0"/>
                  <a:ea typeface="Roboto Slab" pitchFamily="2" charset="0"/>
                </a:rPr>
                <a:t>Creative Template</a:t>
              </a:r>
            </a:p>
          </p:txBody>
        </p:sp>
        <p:cxnSp>
          <p:nvCxnSpPr>
            <p:cNvPr id="61" name="Straight Connector 60">
              <a:extLst>
                <a:ext uri="{FF2B5EF4-FFF2-40B4-BE49-F238E27FC236}">
                  <a16:creationId xmlns:a16="http://schemas.microsoft.com/office/drawing/2014/main" id="{510A2335-21DC-4C0D-8C29-56483678C657}"/>
                </a:ext>
              </a:extLst>
            </p:cNvPr>
            <p:cNvCxnSpPr>
              <a:cxnSpLocks/>
            </p:cNvCxnSpPr>
            <p:nvPr/>
          </p:nvCxnSpPr>
          <p:spPr>
            <a:xfrm>
              <a:off x="2119464" y="4097206"/>
              <a:ext cx="174126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440056FC-5CB5-4E90-BECA-4F3B88314858}"/>
                </a:ext>
              </a:extLst>
            </p:cNvPr>
            <p:cNvSpPr txBox="1"/>
            <p:nvPr/>
          </p:nvSpPr>
          <p:spPr>
            <a:xfrm>
              <a:off x="1928965" y="4275570"/>
              <a:ext cx="2122262" cy="913070"/>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Roboto Slab" pitchFamily="2" charset="0"/>
                  <a:ea typeface="Roboto Slab" pitchFamily="2" charset="0"/>
                  <a:cs typeface="Open Sans" panose="020B0606030504020204" pitchFamily="34" charset="0"/>
                </a:rPr>
                <a:t>Contrary to popular belief, Lorem Ipsum is not simply random text. It has roots in a piece of classical literature dummy.</a:t>
              </a:r>
            </a:p>
          </p:txBody>
        </p:sp>
      </p:grpSp>
      <p:grpSp>
        <p:nvGrpSpPr>
          <p:cNvPr id="7" name="Group 6">
            <a:extLst>
              <a:ext uri="{FF2B5EF4-FFF2-40B4-BE49-F238E27FC236}">
                <a16:creationId xmlns:a16="http://schemas.microsoft.com/office/drawing/2014/main" id="{E574C348-0073-4FA9-95EB-70E5DDCC55F9}"/>
              </a:ext>
            </a:extLst>
          </p:cNvPr>
          <p:cNvGrpSpPr/>
          <p:nvPr/>
        </p:nvGrpSpPr>
        <p:grpSpPr>
          <a:xfrm>
            <a:off x="5034868" y="2577100"/>
            <a:ext cx="2122262" cy="2611540"/>
            <a:chOff x="5034868" y="2577100"/>
            <a:chExt cx="2122262" cy="2611540"/>
          </a:xfrm>
        </p:grpSpPr>
        <p:sp>
          <p:nvSpPr>
            <p:cNvPr id="51" name="Freeform 11">
              <a:extLst>
                <a:ext uri="{FF2B5EF4-FFF2-40B4-BE49-F238E27FC236}">
                  <a16:creationId xmlns:a16="http://schemas.microsoft.com/office/drawing/2014/main" id="{A20FC8A6-9FB8-41B3-9B20-2D01606FFDCA}"/>
                </a:ext>
              </a:extLst>
            </p:cNvPr>
            <p:cNvSpPr>
              <a:spLocks/>
            </p:cNvSpPr>
            <p:nvPr/>
          </p:nvSpPr>
          <p:spPr bwMode="auto">
            <a:xfrm>
              <a:off x="5918389" y="2796152"/>
              <a:ext cx="355221" cy="291786"/>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2"/>
            </a:solidFill>
            <a:ln>
              <a:noFill/>
            </a:ln>
          </p:spPr>
          <p:txBody>
            <a:bodyPr wrap="square" lIns="0" tIns="0" rIns="0" bIns="0">
              <a:noAutofit/>
            </a:bodyPr>
            <a:lstStyle/>
            <a:p>
              <a:endParaRPr lang="en-US"/>
            </a:p>
          </p:txBody>
        </p:sp>
        <p:sp>
          <p:nvSpPr>
            <p:cNvPr id="52" name="Oval 51">
              <a:extLst>
                <a:ext uri="{FF2B5EF4-FFF2-40B4-BE49-F238E27FC236}">
                  <a16:creationId xmlns:a16="http://schemas.microsoft.com/office/drawing/2014/main" id="{5D9434D0-AE15-4022-9C0D-6F760BBF7FE9}"/>
                </a:ext>
              </a:extLst>
            </p:cNvPr>
            <p:cNvSpPr/>
            <p:nvPr/>
          </p:nvSpPr>
          <p:spPr>
            <a:xfrm rot="10800000">
              <a:off x="5731054" y="2577100"/>
              <a:ext cx="729890" cy="729890"/>
            </a:xfrm>
            <a:prstGeom prst="ellipse">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1990EF4F-4CDF-4256-BFB9-4CA0BE0ACE05}"/>
                </a:ext>
              </a:extLst>
            </p:cNvPr>
            <p:cNvSpPr txBox="1"/>
            <p:nvPr/>
          </p:nvSpPr>
          <p:spPr>
            <a:xfrm>
              <a:off x="5225367" y="3398595"/>
              <a:ext cx="1741264" cy="553998"/>
            </a:xfrm>
            <a:prstGeom prst="rect">
              <a:avLst/>
            </a:prstGeom>
            <a:noFill/>
          </p:spPr>
          <p:txBody>
            <a:bodyPr wrap="square" rtlCol="0">
              <a:spAutoFit/>
            </a:bodyPr>
            <a:lstStyle/>
            <a:p>
              <a:pPr algn="ctr"/>
              <a:r>
                <a:rPr lang="en-US" sz="1500" b="1" dirty="0">
                  <a:solidFill>
                    <a:schemeClr val="bg2"/>
                  </a:solidFill>
                  <a:latin typeface="Roboto Slab" pitchFamily="2" charset="0"/>
                  <a:ea typeface="Roboto Slab" pitchFamily="2" charset="0"/>
                </a:rPr>
                <a:t>Creative Template</a:t>
              </a:r>
            </a:p>
          </p:txBody>
        </p:sp>
        <p:sp>
          <p:nvSpPr>
            <p:cNvPr id="49" name="TextBox 48">
              <a:extLst>
                <a:ext uri="{FF2B5EF4-FFF2-40B4-BE49-F238E27FC236}">
                  <a16:creationId xmlns:a16="http://schemas.microsoft.com/office/drawing/2014/main" id="{DB9C3ADA-8B8E-45B8-9222-8AEA46F3A34C}"/>
                </a:ext>
              </a:extLst>
            </p:cNvPr>
            <p:cNvSpPr txBox="1"/>
            <p:nvPr/>
          </p:nvSpPr>
          <p:spPr>
            <a:xfrm>
              <a:off x="5034868" y="4275570"/>
              <a:ext cx="2122262" cy="913070"/>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Roboto Slab" pitchFamily="2" charset="0"/>
                  <a:ea typeface="Roboto Slab" pitchFamily="2" charset="0"/>
                  <a:cs typeface="Open Sans" panose="020B0606030504020204" pitchFamily="34" charset="0"/>
                </a:rPr>
                <a:t>Contrary to popular belief, Lorem Ipsum is not simply random text. It has roots in a piece of classical literature dummy.</a:t>
              </a:r>
            </a:p>
          </p:txBody>
        </p:sp>
        <p:cxnSp>
          <p:nvCxnSpPr>
            <p:cNvPr id="50" name="Straight Connector 49">
              <a:extLst>
                <a:ext uri="{FF2B5EF4-FFF2-40B4-BE49-F238E27FC236}">
                  <a16:creationId xmlns:a16="http://schemas.microsoft.com/office/drawing/2014/main" id="{8A391AD9-9DDC-4C67-9C66-F8E68EA3E319}"/>
                </a:ext>
              </a:extLst>
            </p:cNvPr>
            <p:cNvCxnSpPr>
              <a:cxnSpLocks/>
            </p:cNvCxnSpPr>
            <p:nvPr/>
          </p:nvCxnSpPr>
          <p:spPr>
            <a:xfrm>
              <a:off x="5225367" y="4097206"/>
              <a:ext cx="174126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a16="http://schemas.microsoft.com/office/drawing/2014/main" id="{2AFDE6B3-5FE1-4469-863A-00B2C9F81432}"/>
              </a:ext>
            </a:extLst>
          </p:cNvPr>
          <p:cNvGrpSpPr/>
          <p:nvPr/>
        </p:nvGrpSpPr>
        <p:grpSpPr>
          <a:xfrm>
            <a:off x="8140771" y="2577100"/>
            <a:ext cx="2122262" cy="2611540"/>
            <a:chOff x="8140771" y="2577100"/>
            <a:chExt cx="2122262" cy="2611540"/>
          </a:xfrm>
        </p:grpSpPr>
        <p:sp>
          <p:nvSpPr>
            <p:cNvPr id="39" name="AutoShape 9">
              <a:extLst>
                <a:ext uri="{FF2B5EF4-FFF2-40B4-BE49-F238E27FC236}">
                  <a16:creationId xmlns:a16="http://schemas.microsoft.com/office/drawing/2014/main" id="{C0BB749B-A25E-4FCA-BC55-1C9D2FA61474}"/>
                </a:ext>
              </a:extLst>
            </p:cNvPr>
            <p:cNvSpPr>
              <a:spLocks/>
            </p:cNvSpPr>
            <p:nvPr/>
          </p:nvSpPr>
          <p:spPr bwMode="auto">
            <a:xfrm>
              <a:off x="9044187" y="2777698"/>
              <a:ext cx="315431" cy="32869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4"/>
            </a:solidFill>
            <a:ln>
              <a:noFill/>
            </a:ln>
          </p:spPr>
          <p:txBody>
            <a:bodyPr lIns="0" tIns="0" rIns="0" bIns="0"/>
            <a:lstStyle/>
            <a:p>
              <a:endParaRPr lang="en-US"/>
            </a:p>
          </p:txBody>
        </p:sp>
        <p:sp>
          <p:nvSpPr>
            <p:cNvPr id="40" name="Oval 39">
              <a:extLst>
                <a:ext uri="{FF2B5EF4-FFF2-40B4-BE49-F238E27FC236}">
                  <a16:creationId xmlns:a16="http://schemas.microsoft.com/office/drawing/2014/main" id="{185E7E09-337A-4B6F-ABB1-135752DA5D38}"/>
                </a:ext>
              </a:extLst>
            </p:cNvPr>
            <p:cNvSpPr/>
            <p:nvPr/>
          </p:nvSpPr>
          <p:spPr>
            <a:xfrm>
              <a:off x="8836957" y="2577100"/>
              <a:ext cx="729890" cy="729890"/>
            </a:xfrm>
            <a:prstGeom prst="ellips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38918ED2-ADBF-4C57-BF88-193634FB5818}"/>
                </a:ext>
              </a:extLst>
            </p:cNvPr>
            <p:cNvSpPr txBox="1"/>
            <p:nvPr/>
          </p:nvSpPr>
          <p:spPr>
            <a:xfrm>
              <a:off x="8331270" y="3398595"/>
              <a:ext cx="1741264" cy="553998"/>
            </a:xfrm>
            <a:prstGeom prst="rect">
              <a:avLst/>
            </a:prstGeom>
            <a:noFill/>
          </p:spPr>
          <p:txBody>
            <a:bodyPr wrap="square" rtlCol="0">
              <a:spAutoFit/>
            </a:bodyPr>
            <a:lstStyle/>
            <a:p>
              <a:pPr algn="ctr"/>
              <a:r>
                <a:rPr lang="en-US" sz="1500" b="1" dirty="0">
                  <a:solidFill>
                    <a:schemeClr val="accent4"/>
                  </a:solidFill>
                  <a:latin typeface="Roboto Slab" pitchFamily="2" charset="0"/>
                  <a:ea typeface="Roboto Slab" pitchFamily="2" charset="0"/>
                </a:rPr>
                <a:t>Creative Template</a:t>
              </a:r>
            </a:p>
          </p:txBody>
        </p:sp>
        <p:sp>
          <p:nvSpPr>
            <p:cNvPr id="37" name="TextBox 36">
              <a:extLst>
                <a:ext uri="{FF2B5EF4-FFF2-40B4-BE49-F238E27FC236}">
                  <a16:creationId xmlns:a16="http://schemas.microsoft.com/office/drawing/2014/main" id="{F96D4766-7841-4CF1-982A-65C7718DCE15}"/>
                </a:ext>
              </a:extLst>
            </p:cNvPr>
            <p:cNvSpPr txBox="1"/>
            <p:nvPr/>
          </p:nvSpPr>
          <p:spPr>
            <a:xfrm>
              <a:off x="8140771" y="4275570"/>
              <a:ext cx="2122262" cy="913070"/>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Roboto Slab" pitchFamily="2" charset="0"/>
                  <a:ea typeface="Roboto Slab" pitchFamily="2" charset="0"/>
                  <a:cs typeface="Open Sans" panose="020B0606030504020204" pitchFamily="34" charset="0"/>
                </a:rPr>
                <a:t>Contrary to popular belief, Lorem Ipsum is not simply random text. It has roots in a piece of classical literature dummy.</a:t>
              </a:r>
            </a:p>
          </p:txBody>
        </p:sp>
        <p:cxnSp>
          <p:nvCxnSpPr>
            <p:cNvPr id="38" name="Straight Connector 37">
              <a:extLst>
                <a:ext uri="{FF2B5EF4-FFF2-40B4-BE49-F238E27FC236}">
                  <a16:creationId xmlns:a16="http://schemas.microsoft.com/office/drawing/2014/main" id="{B6EECDB3-9875-4B97-B678-B40F26DEB6C0}"/>
                </a:ext>
              </a:extLst>
            </p:cNvPr>
            <p:cNvCxnSpPr>
              <a:cxnSpLocks/>
            </p:cNvCxnSpPr>
            <p:nvPr/>
          </p:nvCxnSpPr>
          <p:spPr>
            <a:xfrm>
              <a:off x="8331270" y="4097206"/>
              <a:ext cx="174126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cxnSp>
        <p:nvCxnSpPr>
          <p:cNvPr id="11" name="Straight Connector 10">
            <a:extLst>
              <a:ext uri="{FF2B5EF4-FFF2-40B4-BE49-F238E27FC236}">
                <a16:creationId xmlns:a16="http://schemas.microsoft.com/office/drawing/2014/main" id="{0786EF85-D258-4E33-8C1E-4CF9C8C62C7B}"/>
              </a:ext>
            </a:extLst>
          </p:cNvPr>
          <p:cNvCxnSpPr/>
          <p:nvPr/>
        </p:nvCxnSpPr>
        <p:spPr>
          <a:xfrm>
            <a:off x="4543048" y="2673569"/>
            <a:ext cx="0" cy="2610735"/>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0A6F0670-8A7F-45F0-A639-A38B36B34388}"/>
              </a:ext>
            </a:extLst>
          </p:cNvPr>
          <p:cNvCxnSpPr/>
          <p:nvPr/>
        </p:nvCxnSpPr>
        <p:spPr>
          <a:xfrm>
            <a:off x="7648951" y="2673569"/>
            <a:ext cx="0" cy="2610735"/>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25339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Picture Placeholder 63">
            <a:extLst>
              <a:ext uri="{FF2B5EF4-FFF2-40B4-BE49-F238E27FC236}">
                <a16:creationId xmlns:a16="http://schemas.microsoft.com/office/drawing/2014/main" id="{9A96A46E-CDCB-426D-BF4E-02A7DC2C8485}"/>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526" r="526"/>
          <a:stretch>
            <a:fillRect/>
          </a:stretch>
        </p:blipFill>
        <p:spPr/>
      </p:pic>
      <p:pic>
        <p:nvPicPr>
          <p:cNvPr id="68" name="Picture Placeholder 67">
            <a:extLst>
              <a:ext uri="{FF2B5EF4-FFF2-40B4-BE49-F238E27FC236}">
                <a16:creationId xmlns:a16="http://schemas.microsoft.com/office/drawing/2014/main" id="{6E39E284-9322-4D85-8E88-7F6948DD950D}"/>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526" r="526"/>
          <a:stretch>
            <a:fillRect/>
          </a:stretch>
        </p:blipFill>
        <p:spPr/>
      </p:pic>
      <p:pic>
        <p:nvPicPr>
          <p:cNvPr id="30" name="Picture Placeholder 29">
            <a:extLst>
              <a:ext uri="{FF2B5EF4-FFF2-40B4-BE49-F238E27FC236}">
                <a16:creationId xmlns:a16="http://schemas.microsoft.com/office/drawing/2014/main" id="{862328B6-4634-478E-B76E-AFB872A2D8D2}"/>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526" r="526"/>
          <a:stretch>
            <a:fillRect/>
          </a:stretch>
        </p:blipFill>
        <p:spPr/>
      </p:pic>
      <p:pic>
        <p:nvPicPr>
          <p:cNvPr id="66" name="Picture Placeholder 65">
            <a:extLst>
              <a:ext uri="{FF2B5EF4-FFF2-40B4-BE49-F238E27FC236}">
                <a16:creationId xmlns:a16="http://schemas.microsoft.com/office/drawing/2014/main" id="{22B0F077-814F-49EC-8003-A79042425D5C}"/>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l="526" r="526"/>
          <a:stretch>
            <a:fillRect/>
          </a:stretch>
        </p:blipFill>
        <p:spPr/>
      </p:pic>
      <p:sp>
        <p:nvSpPr>
          <p:cNvPr id="2" name="Title 1">
            <a:extLst>
              <a:ext uri="{FF2B5EF4-FFF2-40B4-BE49-F238E27FC236}">
                <a16:creationId xmlns:a16="http://schemas.microsoft.com/office/drawing/2014/main" id="{D2297AE4-AD81-4A37-AD4C-E76E0D4CA374}"/>
              </a:ext>
            </a:extLst>
          </p:cNvPr>
          <p:cNvSpPr>
            <a:spLocks noGrp="1"/>
          </p:cNvSpPr>
          <p:nvPr>
            <p:ph type="title" idx="4294967295"/>
          </p:nvPr>
        </p:nvSpPr>
        <p:spPr>
          <a:xfrm>
            <a:off x="838200" y="476250"/>
            <a:ext cx="10515600" cy="611188"/>
          </a:xfrm>
        </p:spPr>
        <p:txBody>
          <a:bodyPr/>
          <a:lstStyle/>
          <a:p>
            <a:r>
              <a:rPr lang="en-US" dirty="0">
                <a:latin typeface="Roboto Slab" pitchFamily="2" charset="0"/>
                <a:ea typeface="Roboto Slab" pitchFamily="2" charset="0"/>
              </a:rPr>
              <a:t>Company Team</a:t>
            </a:r>
          </a:p>
        </p:txBody>
      </p:sp>
      <p:sp>
        <p:nvSpPr>
          <p:cNvPr id="3" name="Subtitle 2">
            <a:extLst>
              <a:ext uri="{FF2B5EF4-FFF2-40B4-BE49-F238E27FC236}">
                <a16:creationId xmlns:a16="http://schemas.microsoft.com/office/drawing/2014/main" id="{F0D1E4CF-508B-4DD5-B0C2-0A94E85B2D24}"/>
              </a:ext>
            </a:extLst>
          </p:cNvPr>
          <p:cNvSpPr>
            <a:spLocks noGrp="1"/>
          </p:cNvSpPr>
          <p:nvPr>
            <p:ph type="subTitle" idx="4294967295"/>
          </p:nvPr>
        </p:nvSpPr>
        <p:spPr>
          <a:xfrm>
            <a:off x="838200" y="1052513"/>
            <a:ext cx="10515600" cy="190500"/>
          </a:xfrm>
        </p:spPr>
        <p:txBody>
          <a:bodyPr>
            <a:noAutofit/>
          </a:bodyPr>
          <a:lstStyle/>
          <a:p>
            <a:pPr algn="ctr"/>
            <a:r>
              <a:rPr lang="en-US" sz="1000" b="1" dirty="0">
                <a:latin typeface="Roboto Slab" pitchFamily="2" charset="0"/>
                <a:ea typeface="Roboto Slab" pitchFamily="2" charset="0"/>
                <a:cs typeface="Montserrat Light" charset="0"/>
              </a:rPr>
              <a:t>The example text goes own.</a:t>
            </a:r>
            <a:endParaRPr lang="en-US" sz="1000" dirty="0">
              <a:latin typeface="Roboto Slab" pitchFamily="2" charset="0"/>
              <a:ea typeface="Roboto Slab" pitchFamily="2" charset="0"/>
            </a:endParaRPr>
          </a:p>
        </p:txBody>
      </p:sp>
      <p:sp>
        <p:nvSpPr>
          <p:cNvPr id="70" name="Right Triangle 69">
            <a:extLst>
              <a:ext uri="{FF2B5EF4-FFF2-40B4-BE49-F238E27FC236}">
                <a16:creationId xmlns:a16="http://schemas.microsoft.com/office/drawing/2014/main" id="{35DD803A-1AA5-4BE9-90AE-E42295B98B6A}"/>
              </a:ext>
            </a:extLst>
          </p:cNvPr>
          <p:cNvSpPr/>
          <p:nvPr/>
        </p:nvSpPr>
        <p:spPr bwMode="auto">
          <a:xfrm rot="8100000">
            <a:off x="2486561" y="4692736"/>
            <a:ext cx="252019" cy="252016"/>
          </a:xfrm>
          <a:prstGeom prst="rtTriangle">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71" name="Right Triangle 70">
            <a:extLst>
              <a:ext uri="{FF2B5EF4-FFF2-40B4-BE49-F238E27FC236}">
                <a16:creationId xmlns:a16="http://schemas.microsoft.com/office/drawing/2014/main" id="{90233106-D680-4723-B84B-FD36886D280E}"/>
              </a:ext>
            </a:extLst>
          </p:cNvPr>
          <p:cNvSpPr/>
          <p:nvPr/>
        </p:nvSpPr>
        <p:spPr bwMode="auto">
          <a:xfrm rot="8100000">
            <a:off x="4808847" y="4692736"/>
            <a:ext cx="252019" cy="252016"/>
          </a:xfrm>
          <a:prstGeom prst="rtTriangle">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72" name="Right Triangle 71">
            <a:extLst>
              <a:ext uri="{FF2B5EF4-FFF2-40B4-BE49-F238E27FC236}">
                <a16:creationId xmlns:a16="http://schemas.microsoft.com/office/drawing/2014/main" id="{8FDEF3EC-871E-4CBF-AF21-C233603450A8}"/>
              </a:ext>
            </a:extLst>
          </p:cNvPr>
          <p:cNvSpPr/>
          <p:nvPr/>
        </p:nvSpPr>
        <p:spPr bwMode="auto">
          <a:xfrm rot="8100000">
            <a:off x="7131133" y="4692736"/>
            <a:ext cx="252019" cy="252016"/>
          </a:xfrm>
          <a:prstGeom prst="rtTriangle">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73" name="Right Triangle 72">
            <a:extLst>
              <a:ext uri="{FF2B5EF4-FFF2-40B4-BE49-F238E27FC236}">
                <a16:creationId xmlns:a16="http://schemas.microsoft.com/office/drawing/2014/main" id="{00AD4901-560D-4763-9959-E00B9AC24C8E}"/>
              </a:ext>
            </a:extLst>
          </p:cNvPr>
          <p:cNvSpPr/>
          <p:nvPr/>
        </p:nvSpPr>
        <p:spPr bwMode="auto">
          <a:xfrm rot="8100000">
            <a:off x="9453419" y="4692736"/>
            <a:ext cx="252019" cy="252016"/>
          </a:xfrm>
          <a:prstGeom prst="rtTriangle">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75" name="Rectangle 6">
            <a:extLst>
              <a:ext uri="{FF2B5EF4-FFF2-40B4-BE49-F238E27FC236}">
                <a16:creationId xmlns:a16="http://schemas.microsoft.com/office/drawing/2014/main" id="{594BAFC0-4CB1-4C0B-B8DC-82EA6532CD55}"/>
              </a:ext>
            </a:extLst>
          </p:cNvPr>
          <p:cNvSpPr>
            <a:spLocks/>
          </p:cNvSpPr>
          <p:nvPr/>
        </p:nvSpPr>
        <p:spPr bwMode="auto">
          <a:xfrm>
            <a:off x="2029163" y="4987433"/>
            <a:ext cx="11668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600" b="1" dirty="0" err="1">
                <a:latin typeface="Roboto Slab" pitchFamily="2" charset="0"/>
                <a:ea typeface="Roboto Slab" pitchFamily="2" charset="0"/>
                <a:cs typeface="Open Sans Extrabold" panose="020B0906030804020204" pitchFamily="34" charset="0"/>
              </a:rPr>
              <a:t>Jawa</a:t>
            </a:r>
            <a:r>
              <a:rPr lang="en-US" sz="1600" b="1" dirty="0">
                <a:latin typeface="Roboto Slab" pitchFamily="2" charset="0"/>
                <a:ea typeface="Roboto Slab" pitchFamily="2" charset="0"/>
                <a:cs typeface="Open Sans Extrabold" panose="020B0906030804020204" pitchFamily="34" charset="0"/>
              </a:rPr>
              <a:t> </a:t>
            </a:r>
            <a:r>
              <a:rPr lang="en-US" sz="1600" b="1" dirty="0" err="1">
                <a:latin typeface="Roboto Slab" pitchFamily="2" charset="0"/>
                <a:ea typeface="Roboto Slab" pitchFamily="2" charset="0"/>
                <a:cs typeface="Open Sans Extrabold" panose="020B0906030804020204" pitchFamily="34" charset="0"/>
              </a:rPr>
              <a:t>Heri</a:t>
            </a:r>
            <a:endParaRPr lang="en-US" sz="1600" b="1" dirty="0">
              <a:latin typeface="Roboto Slab" pitchFamily="2" charset="0"/>
              <a:ea typeface="Roboto Slab" pitchFamily="2" charset="0"/>
              <a:cs typeface="Open Sans Extrabold" panose="020B0906030804020204" pitchFamily="34" charset="0"/>
            </a:endParaRPr>
          </a:p>
        </p:txBody>
      </p:sp>
      <p:sp>
        <p:nvSpPr>
          <p:cNvPr id="76" name="Rectangle 20">
            <a:extLst>
              <a:ext uri="{FF2B5EF4-FFF2-40B4-BE49-F238E27FC236}">
                <a16:creationId xmlns:a16="http://schemas.microsoft.com/office/drawing/2014/main" id="{B290FC6F-908C-4862-A9B4-69A18D34D34F}"/>
              </a:ext>
            </a:extLst>
          </p:cNvPr>
          <p:cNvSpPr>
            <a:spLocks/>
          </p:cNvSpPr>
          <p:nvPr/>
        </p:nvSpPr>
        <p:spPr bwMode="auto">
          <a:xfrm>
            <a:off x="1778219" y="5577992"/>
            <a:ext cx="1668702" cy="356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900" dirty="0">
                <a:solidFill>
                  <a:schemeClr val="tx1">
                    <a:lumMod val="50000"/>
                    <a:lumOff val="50000"/>
                  </a:schemeClr>
                </a:solidFill>
                <a:latin typeface="Roboto Slab" pitchFamily="2" charset="0"/>
                <a:ea typeface="Roboto Slab" pitchFamily="2" charset="0"/>
                <a:cs typeface="Open Sans Extrabold" panose="020B0906030804020204" pitchFamily="34" charset="0"/>
                <a:sym typeface="Montserrat-Regular" charset="0"/>
              </a:rPr>
              <a:t>This letterhead design is meant letterhead this.</a:t>
            </a:r>
          </a:p>
        </p:txBody>
      </p:sp>
      <p:sp>
        <p:nvSpPr>
          <p:cNvPr id="77" name="TextBox 76">
            <a:extLst>
              <a:ext uri="{FF2B5EF4-FFF2-40B4-BE49-F238E27FC236}">
                <a16:creationId xmlns:a16="http://schemas.microsoft.com/office/drawing/2014/main" id="{DA927B94-9ABF-4304-B694-3FB12DDA62DE}"/>
              </a:ext>
            </a:extLst>
          </p:cNvPr>
          <p:cNvSpPr txBox="1"/>
          <p:nvPr/>
        </p:nvSpPr>
        <p:spPr>
          <a:xfrm>
            <a:off x="1979854" y="1846987"/>
            <a:ext cx="8232292" cy="529376"/>
          </a:xfrm>
          <a:prstGeom prst="rect">
            <a:avLst/>
          </a:prstGeom>
          <a:noFill/>
        </p:spPr>
        <p:txBody>
          <a:bodyPr wrap="square" rtlCol="0">
            <a:spAutoFit/>
          </a:bodyPr>
          <a:lstStyle/>
          <a:p>
            <a:pPr algn="ctr">
              <a:lnSpc>
                <a:spcPct val="150000"/>
              </a:lnSpc>
            </a:pPr>
            <a:r>
              <a:rPr lang="en-US" sz="1000" i="1" dirty="0">
                <a:solidFill>
                  <a:schemeClr val="accent5"/>
                </a:solidFill>
                <a:latin typeface="Roboto Slab" pitchFamily="2" charset="0"/>
                <a:ea typeface="Roboto Slab" pitchFamily="2" charset="0"/>
                <a:cs typeface="Open Sans Extrabold" panose="020B0906030804020204" pitchFamily="34" charset="0"/>
              </a:rPr>
              <a:t>Have them for one. Living grass to for can't gathered waters had winged. Creepiest don't subdue which </a:t>
            </a:r>
            <a:r>
              <a:rPr lang="en-US" sz="1000" i="1" dirty="0" err="1">
                <a:solidFill>
                  <a:schemeClr val="accent5"/>
                </a:solidFill>
                <a:latin typeface="Roboto Slab" pitchFamily="2" charset="0"/>
                <a:ea typeface="Roboto Slab" pitchFamily="2" charset="0"/>
                <a:cs typeface="Open Sans Extrabold" panose="020B0906030804020204" pitchFamily="34" charset="0"/>
              </a:rPr>
              <a:t>i</a:t>
            </a:r>
            <a:r>
              <a:rPr lang="en-US" sz="1000" i="1" dirty="0">
                <a:solidFill>
                  <a:schemeClr val="accent5"/>
                </a:solidFill>
                <a:latin typeface="Roboto Slab" pitchFamily="2" charset="0"/>
                <a:ea typeface="Roboto Slab" pitchFamily="2" charset="0"/>
                <a:cs typeface="Open Sans Extrabold" panose="020B0906030804020204" pitchFamily="34" charset="0"/>
              </a:rPr>
              <a:t> two set had seasons. Fifth you'll, man wherein seas our creeping. Very. Make won't appear him, were they're and years unto doesn't they're.</a:t>
            </a:r>
          </a:p>
        </p:txBody>
      </p:sp>
      <p:sp>
        <p:nvSpPr>
          <p:cNvPr id="79" name="Rectangle 6">
            <a:extLst>
              <a:ext uri="{FF2B5EF4-FFF2-40B4-BE49-F238E27FC236}">
                <a16:creationId xmlns:a16="http://schemas.microsoft.com/office/drawing/2014/main" id="{F8E17EB6-867B-4DC7-B17C-68927E6AC48A}"/>
              </a:ext>
            </a:extLst>
          </p:cNvPr>
          <p:cNvSpPr>
            <a:spLocks/>
          </p:cNvSpPr>
          <p:nvPr/>
        </p:nvSpPr>
        <p:spPr bwMode="auto">
          <a:xfrm>
            <a:off x="4351449" y="4987433"/>
            <a:ext cx="11668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600" b="1" dirty="0" err="1">
                <a:solidFill>
                  <a:schemeClr val="bg1">
                    <a:lumMod val="65000"/>
                  </a:schemeClr>
                </a:solidFill>
                <a:latin typeface="Roboto Slab" pitchFamily="2" charset="0"/>
                <a:ea typeface="Roboto Slab" pitchFamily="2" charset="0"/>
                <a:cs typeface="Open Sans Extrabold" panose="020B0906030804020204" pitchFamily="34" charset="0"/>
              </a:rPr>
              <a:t>Jawa</a:t>
            </a:r>
            <a:r>
              <a:rPr lang="en-US" sz="1600" b="1" dirty="0">
                <a:solidFill>
                  <a:schemeClr val="bg1">
                    <a:lumMod val="65000"/>
                  </a:schemeClr>
                </a:solidFill>
                <a:latin typeface="Roboto Slab" pitchFamily="2" charset="0"/>
                <a:ea typeface="Roboto Slab" pitchFamily="2" charset="0"/>
                <a:cs typeface="Open Sans Extrabold" panose="020B0906030804020204" pitchFamily="34" charset="0"/>
              </a:rPr>
              <a:t> </a:t>
            </a:r>
            <a:r>
              <a:rPr lang="en-US" sz="1600" b="1" dirty="0" err="1">
                <a:solidFill>
                  <a:schemeClr val="bg1">
                    <a:lumMod val="65000"/>
                  </a:schemeClr>
                </a:solidFill>
                <a:latin typeface="Roboto Slab" pitchFamily="2" charset="0"/>
                <a:ea typeface="Roboto Slab" pitchFamily="2" charset="0"/>
                <a:cs typeface="Open Sans Extrabold" panose="020B0906030804020204" pitchFamily="34" charset="0"/>
              </a:rPr>
              <a:t>Heri</a:t>
            </a:r>
            <a:endParaRPr lang="en-US" sz="1600" b="1" dirty="0">
              <a:solidFill>
                <a:schemeClr val="bg1">
                  <a:lumMod val="65000"/>
                </a:schemeClr>
              </a:solidFill>
              <a:latin typeface="Roboto Slab" pitchFamily="2" charset="0"/>
              <a:ea typeface="Roboto Slab" pitchFamily="2" charset="0"/>
              <a:cs typeface="Open Sans Extrabold" panose="020B0906030804020204" pitchFamily="34" charset="0"/>
            </a:endParaRPr>
          </a:p>
        </p:txBody>
      </p:sp>
      <p:sp>
        <p:nvSpPr>
          <p:cNvPr id="80" name="Rectangle 20">
            <a:extLst>
              <a:ext uri="{FF2B5EF4-FFF2-40B4-BE49-F238E27FC236}">
                <a16:creationId xmlns:a16="http://schemas.microsoft.com/office/drawing/2014/main" id="{8C0C9577-F8A0-4587-9720-3B411D1ACC14}"/>
              </a:ext>
            </a:extLst>
          </p:cNvPr>
          <p:cNvSpPr>
            <a:spLocks/>
          </p:cNvSpPr>
          <p:nvPr/>
        </p:nvSpPr>
        <p:spPr bwMode="auto">
          <a:xfrm>
            <a:off x="4100505" y="5577992"/>
            <a:ext cx="1668702" cy="356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900" dirty="0">
                <a:solidFill>
                  <a:schemeClr val="tx1">
                    <a:lumMod val="50000"/>
                    <a:lumOff val="50000"/>
                  </a:schemeClr>
                </a:solidFill>
                <a:latin typeface="Roboto Slab" pitchFamily="2" charset="0"/>
                <a:ea typeface="Roboto Slab" pitchFamily="2" charset="0"/>
                <a:cs typeface="Open Sans Extrabold" panose="020B0906030804020204" pitchFamily="34" charset="0"/>
                <a:sym typeface="Montserrat-Regular" charset="0"/>
              </a:rPr>
              <a:t>This letterhead design is meant letterhead this.</a:t>
            </a:r>
          </a:p>
        </p:txBody>
      </p:sp>
      <p:sp>
        <p:nvSpPr>
          <p:cNvPr id="82" name="Rectangle 6">
            <a:extLst>
              <a:ext uri="{FF2B5EF4-FFF2-40B4-BE49-F238E27FC236}">
                <a16:creationId xmlns:a16="http://schemas.microsoft.com/office/drawing/2014/main" id="{86C63144-AAA8-4D13-BCA8-CB401F0BD5FD}"/>
              </a:ext>
            </a:extLst>
          </p:cNvPr>
          <p:cNvSpPr>
            <a:spLocks/>
          </p:cNvSpPr>
          <p:nvPr/>
        </p:nvSpPr>
        <p:spPr bwMode="auto">
          <a:xfrm>
            <a:off x="6673735" y="4987433"/>
            <a:ext cx="11668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600" b="1" dirty="0" err="1">
                <a:solidFill>
                  <a:schemeClr val="accent5"/>
                </a:solidFill>
                <a:latin typeface="Roboto Slab" pitchFamily="2" charset="0"/>
                <a:ea typeface="Roboto Slab" pitchFamily="2" charset="0"/>
                <a:cs typeface="Open Sans Extrabold" panose="020B0906030804020204" pitchFamily="34" charset="0"/>
              </a:rPr>
              <a:t>Jawa</a:t>
            </a:r>
            <a:r>
              <a:rPr lang="en-US" sz="1600" b="1" dirty="0">
                <a:solidFill>
                  <a:schemeClr val="accent5"/>
                </a:solidFill>
                <a:latin typeface="Roboto Slab" pitchFamily="2" charset="0"/>
                <a:ea typeface="Roboto Slab" pitchFamily="2" charset="0"/>
                <a:cs typeface="Open Sans Extrabold" panose="020B0906030804020204" pitchFamily="34" charset="0"/>
              </a:rPr>
              <a:t> </a:t>
            </a:r>
            <a:r>
              <a:rPr lang="en-US" sz="1600" b="1" dirty="0" err="1">
                <a:solidFill>
                  <a:schemeClr val="accent5"/>
                </a:solidFill>
                <a:latin typeface="Roboto Slab" pitchFamily="2" charset="0"/>
                <a:ea typeface="Roboto Slab" pitchFamily="2" charset="0"/>
                <a:cs typeface="Open Sans Extrabold" panose="020B0906030804020204" pitchFamily="34" charset="0"/>
              </a:rPr>
              <a:t>Heri</a:t>
            </a:r>
            <a:endParaRPr lang="en-US" sz="1600" b="1" dirty="0">
              <a:solidFill>
                <a:schemeClr val="accent5"/>
              </a:solidFill>
              <a:latin typeface="Roboto Slab" pitchFamily="2" charset="0"/>
              <a:ea typeface="Roboto Slab" pitchFamily="2" charset="0"/>
              <a:cs typeface="Open Sans Extrabold" panose="020B0906030804020204" pitchFamily="34" charset="0"/>
            </a:endParaRPr>
          </a:p>
        </p:txBody>
      </p:sp>
      <p:sp>
        <p:nvSpPr>
          <p:cNvPr id="83" name="Rectangle 20">
            <a:extLst>
              <a:ext uri="{FF2B5EF4-FFF2-40B4-BE49-F238E27FC236}">
                <a16:creationId xmlns:a16="http://schemas.microsoft.com/office/drawing/2014/main" id="{2085B77D-9A46-4C6A-884D-4B9F7317B107}"/>
              </a:ext>
            </a:extLst>
          </p:cNvPr>
          <p:cNvSpPr>
            <a:spLocks/>
          </p:cNvSpPr>
          <p:nvPr/>
        </p:nvSpPr>
        <p:spPr bwMode="auto">
          <a:xfrm>
            <a:off x="6422791" y="5577992"/>
            <a:ext cx="1668702" cy="356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900" dirty="0">
                <a:solidFill>
                  <a:schemeClr val="tx1">
                    <a:lumMod val="50000"/>
                    <a:lumOff val="50000"/>
                  </a:schemeClr>
                </a:solidFill>
                <a:latin typeface="Roboto Slab" pitchFamily="2" charset="0"/>
                <a:ea typeface="Roboto Slab" pitchFamily="2" charset="0"/>
                <a:cs typeface="Open Sans Extrabold" panose="020B0906030804020204" pitchFamily="34" charset="0"/>
                <a:sym typeface="Montserrat-Regular" charset="0"/>
              </a:rPr>
              <a:t>This letterhead design is meant letterhead this.</a:t>
            </a:r>
          </a:p>
        </p:txBody>
      </p:sp>
      <p:sp>
        <p:nvSpPr>
          <p:cNvPr id="85" name="Rectangle 6">
            <a:extLst>
              <a:ext uri="{FF2B5EF4-FFF2-40B4-BE49-F238E27FC236}">
                <a16:creationId xmlns:a16="http://schemas.microsoft.com/office/drawing/2014/main" id="{3473596E-1EA1-4A0B-A1EC-0792AB244401}"/>
              </a:ext>
            </a:extLst>
          </p:cNvPr>
          <p:cNvSpPr>
            <a:spLocks/>
          </p:cNvSpPr>
          <p:nvPr/>
        </p:nvSpPr>
        <p:spPr bwMode="auto">
          <a:xfrm>
            <a:off x="8996021" y="4987433"/>
            <a:ext cx="11668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600" b="1" dirty="0" err="1">
                <a:solidFill>
                  <a:schemeClr val="accent4"/>
                </a:solidFill>
                <a:latin typeface="Roboto Slab" pitchFamily="2" charset="0"/>
                <a:ea typeface="Roboto Slab" pitchFamily="2" charset="0"/>
                <a:cs typeface="Open Sans Extrabold" panose="020B0906030804020204" pitchFamily="34" charset="0"/>
              </a:rPr>
              <a:t>Jawa</a:t>
            </a:r>
            <a:r>
              <a:rPr lang="en-US" sz="1600" b="1" dirty="0">
                <a:solidFill>
                  <a:schemeClr val="accent4"/>
                </a:solidFill>
                <a:latin typeface="Roboto Slab" pitchFamily="2" charset="0"/>
                <a:ea typeface="Roboto Slab" pitchFamily="2" charset="0"/>
                <a:cs typeface="Open Sans Extrabold" panose="020B0906030804020204" pitchFamily="34" charset="0"/>
              </a:rPr>
              <a:t> </a:t>
            </a:r>
            <a:r>
              <a:rPr lang="en-US" sz="1600" b="1" dirty="0" err="1">
                <a:solidFill>
                  <a:schemeClr val="accent4"/>
                </a:solidFill>
                <a:latin typeface="Roboto Slab" pitchFamily="2" charset="0"/>
                <a:ea typeface="Roboto Slab" pitchFamily="2" charset="0"/>
                <a:cs typeface="Open Sans Extrabold" panose="020B0906030804020204" pitchFamily="34" charset="0"/>
              </a:rPr>
              <a:t>Heri</a:t>
            </a:r>
            <a:endParaRPr lang="en-US" sz="1600" b="1" dirty="0">
              <a:solidFill>
                <a:schemeClr val="accent4"/>
              </a:solidFill>
              <a:latin typeface="Roboto Slab" pitchFamily="2" charset="0"/>
              <a:ea typeface="Roboto Slab" pitchFamily="2" charset="0"/>
              <a:cs typeface="Open Sans Extrabold" panose="020B0906030804020204" pitchFamily="34" charset="0"/>
            </a:endParaRPr>
          </a:p>
        </p:txBody>
      </p:sp>
      <p:sp>
        <p:nvSpPr>
          <p:cNvPr id="86" name="Rectangle 20">
            <a:extLst>
              <a:ext uri="{FF2B5EF4-FFF2-40B4-BE49-F238E27FC236}">
                <a16:creationId xmlns:a16="http://schemas.microsoft.com/office/drawing/2014/main" id="{48A3D020-241E-4BD8-8A5C-F9A75495BDAA}"/>
              </a:ext>
            </a:extLst>
          </p:cNvPr>
          <p:cNvSpPr>
            <a:spLocks/>
          </p:cNvSpPr>
          <p:nvPr/>
        </p:nvSpPr>
        <p:spPr bwMode="auto">
          <a:xfrm>
            <a:off x="8745077" y="5577992"/>
            <a:ext cx="1668702" cy="356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900" dirty="0">
                <a:solidFill>
                  <a:schemeClr val="tx1">
                    <a:lumMod val="50000"/>
                    <a:lumOff val="50000"/>
                  </a:schemeClr>
                </a:solidFill>
                <a:latin typeface="Roboto Slab" pitchFamily="2" charset="0"/>
                <a:ea typeface="Roboto Slab" pitchFamily="2" charset="0"/>
                <a:cs typeface="Open Sans Extrabold" panose="020B0906030804020204" pitchFamily="34" charset="0"/>
                <a:sym typeface="Montserrat-Regular" charset="0"/>
              </a:rPr>
              <a:t>This letterhead design is meant letterhead this.</a:t>
            </a:r>
          </a:p>
        </p:txBody>
      </p:sp>
      <p:sp>
        <p:nvSpPr>
          <p:cNvPr id="87" name="Rectangle 86">
            <a:extLst>
              <a:ext uri="{FF2B5EF4-FFF2-40B4-BE49-F238E27FC236}">
                <a16:creationId xmlns:a16="http://schemas.microsoft.com/office/drawing/2014/main" id="{30FD965C-5172-4F66-9A6A-A7BBC184B25F}"/>
              </a:ext>
            </a:extLst>
          </p:cNvPr>
          <p:cNvSpPr/>
          <p:nvPr/>
        </p:nvSpPr>
        <p:spPr>
          <a:xfrm>
            <a:off x="5608752" y="1651984"/>
            <a:ext cx="974496" cy="679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082308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C85379A-5A86-45D4-B76A-FE37E78CEAE9}"/>
              </a:ext>
            </a:extLst>
          </p:cNvPr>
          <p:cNvSpPr/>
          <p:nvPr/>
        </p:nvSpPr>
        <p:spPr>
          <a:xfrm>
            <a:off x="4622133" y="3595975"/>
            <a:ext cx="2667308" cy="21190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2297AE4-AD81-4A37-AD4C-E76E0D4CA374}"/>
              </a:ext>
            </a:extLst>
          </p:cNvPr>
          <p:cNvSpPr>
            <a:spLocks noGrp="1"/>
          </p:cNvSpPr>
          <p:nvPr>
            <p:ph type="title"/>
          </p:nvPr>
        </p:nvSpPr>
        <p:spPr>
          <a:xfrm>
            <a:off x="838200" y="476886"/>
            <a:ext cx="10515600" cy="610234"/>
          </a:xfrm>
        </p:spPr>
        <p:txBody>
          <a:bodyPr/>
          <a:lstStyle/>
          <a:p>
            <a:r>
              <a:rPr lang="en-US" dirty="0">
                <a:latin typeface="Roboto Slab" pitchFamily="2" charset="0"/>
                <a:ea typeface="Roboto Slab" pitchFamily="2" charset="0"/>
              </a:rPr>
              <a:t>Company Team</a:t>
            </a:r>
          </a:p>
        </p:txBody>
      </p:sp>
      <p:sp>
        <p:nvSpPr>
          <p:cNvPr id="3" name="Subtitle 2">
            <a:extLst>
              <a:ext uri="{FF2B5EF4-FFF2-40B4-BE49-F238E27FC236}">
                <a16:creationId xmlns:a16="http://schemas.microsoft.com/office/drawing/2014/main" id="{F0D1E4CF-508B-4DD5-B0C2-0A94E85B2D24}"/>
              </a:ext>
            </a:extLst>
          </p:cNvPr>
          <p:cNvSpPr>
            <a:spLocks noGrp="1"/>
          </p:cNvSpPr>
          <p:nvPr>
            <p:ph type="subTitle" idx="1"/>
          </p:nvPr>
        </p:nvSpPr>
        <p:spPr/>
        <p:txBody>
          <a:bodyPr/>
          <a:lstStyle/>
          <a:p>
            <a:r>
              <a:rPr lang="en-US" b="1" dirty="0">
                <a:latin typeface="Roboto Slab" pitchFamily="2" charset="0"/>
                <a:ea typeface="Roboto Slab" pitchFamily="2" charset="0"/>
                <a:cs typeface="Montserrat Light" charset="0"/>
              </a:rPr>
              <a:t>The example text goes own.</a:t>
            </a:r>
            <a:endParaRPr lang="en-US" dirty="0">
              <a:latin typeface="Roboto Slab" pitchFamily="2" charset="0"/>
              <a:ea typeface="Roboto Slab" pitchFamily="2" charset="0"/>
            </a:endParaRPr>
          </a:p>
        </p:txBody>
      </p:sp>
      <p:sp>
        <p:nvSpPr>
          <p:cNvPr id="24" name="TextBox 23">
            <a:extLst>
              <a:ext uri="{FF2B5EF4-FFF2-40B4-BE49-F238E27FC236}">
                <a16:creationId xmlns:a16="http://schemas.microsoft.com/office/drawing/2014/main" id="{263FD143-3F5E-4E82-89C8-0CBBCB73C6D8}"/>
              </a:ext>
            </a:extLst>
          </p:cNvPr>
          <p:cNvSpPr txBox="1"/>
          <p:nvPr/>
        </p:nvSpPr>
        <p:spPr>
          <a:xfrm>
            <a:off x="1829354" y="2283151"/>
            <a:ext cx="2256417" cy="784830"/>
          </a:xfrm>
          <a:prstGeom prst="rect">
            <a:avLst/>
          </a:prstGeom>
          <a:noFill/>
        </p:spPr>
        <p:txBody>
          <a:bodyPr wrap="square" rtlCol="0">
            <a:spAutoFit/>
          </a:bodyPr>
          <a:lstStyle/>
          <a:p>
            <a:pPr>
              <a:lnSpc>
                <a:spcPts val="1800"/>
              </a:lnSpc>
            </a:pPr>
            <a:r>
              <a:rPr lang="en-US" sz="1200" dirty="0">
                <a:solidFill>
                  <a:schemeClr val="tx1">
                    <a:lumMod val="65000"/>
                    <a:lumOff val="35000"/>
                  </a:schemeClr>
                </a:solidFill>
                <a:latin typeface="Roboto Slab" pitchFamily="2" charset="0"/>
                <a:ea typeface="Roboto Slab" pitchFamily="2" charset="0"/>
                <a:cs typeface="Open Sans" panose="020B0606030504020204" pitchFamily="34" charset="0"/>
              </a:rPr>
              <a:t>Contrary to popular belief, random text. It has roots in a piece of College in Virginia, </a:t>
            </a:r>
          </a:p>
        </p:txBody>
      </p:sp>
      <p:sp>
        <p:nvSpPr>
          <p:cNvPr id="26" name="Rectangle 25">
            <a:extLst>
              <a:ext uri="{FF2B5EF4-FFF2-40B4-BE49-F238E27FC236}">
                <a16:creationId xmlns:a16="http://schemas.microsoft.com/office/drawing/2014/main" id="{EDE139BC-8610-455D-8C1C-C8C9E5C8950C}"/>
              </a:ext>
            </a:extLst>
          </p:cNvPr>
          <p:cNvSpPr/>
          <p:nvPr/>
        </p:nvSpPr>
        <p:spPr>
          <a:xfrm>
            <a:off x="2363495" y="4591510"/>
            <a:ext cx="1093589" cy="64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1B3354A5-E0FE-4B2C-BE50-16E369234F03}"/>
              </a:ext>
            </a:extLst>
          </p:cNvPr>
          <p:cNvSpPr/>
          <p:nvPr/>
        </p:nvSpPr>
        <p:spPr>
          <a:xfrm>
            <a:off x="2363495" y="4794469"/>
            <a:ext cx="1431020"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08D6050A-5864-4E5B-957C-9886F061476B}"/>
              </a:ext>
            </a:extLst>
          </p:cNvPr>
          <p:cNvSpPr/>
          <p:nvPr/>
        </p:nvSpPr>
        <p:spPr>
          <a:xfrm>
            <a:off x="2363495" y="4997428"/>
            <a:ext cx="1576264" cy="64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2AAF777E-18CA-48FF-ABDD-D709D055D2C8}"/>
              </a:ext>
            </a:extLst>
          </p:cNvPr>
          <p:cNvSpPr/>
          <p:nvPr/>
        </p:nvSpPr>
        <p:spPr>
          <a:xfrm>
            <a:off x="2363495" y="5200388"/>
            <a:ext cx="959482" cy="6400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F372621D-3062-441B-9214-5105A384C4D8}"/>
              </a:ext>
            </a:extLst>
          </p:cNvPr>
          <p:cNvSpPr txBox="1"/>
          <p:nvPr/>
        </p:nvSpPr>
        <p:spPr>
          <a:xfrm>
            <a:off x="1872896" y="3933450"/>
            <a:ext cx="1943838" cy="477054"/>
          </a:xfrm>
          <a:prstGeom prst="rect">
            <a:avLst/>
          </a:prstGeom>
          <a:noFill/>
        </p:spPr>
        <p:txBody>
          <a:bodyPr wrap="square" rtlCol="0">
            <a:spAutoFit/>
          </a:bodyPr>
          <a:lstStyle/>
          <a:p>
            <a:r>
              <a:rPr lang="en-US" sz="1100" b="1" dirty="0">
                <a:solidFill>
                  <a:schemeClr val="tx1">
                    <a:lumMod val="50000"/>
                    <a:lumOff val="50000"/>
                  </a:schemeClr>
                </a:solidFill>
                <a:latin typeface="Roboto Slab" pitchFamily="2" charset="0"/>
                <a:ea typeface="Roboto Slab" pitchFamily="2" charset="0"/>
                <a:cs typeface="Open Sans Extrabold" panose="020B0906030804020204" pitchFamily="34" charset="0"/>
              </a:rPr>
              <a:t>Post Title</a:t>
            </a:r>
          </a:p>
          <a:p>
            <a:r>
              <a:rPr lang="en-US" sz="1400" b="1" dirty="0" err="1">
                <a:latin typeface="Roboto Slab" pitchFamily="2" charset="0"/>
                <a:ea typeface="Roboto Slab" pitchFamily="2" charset="0"/>
                <a:cs typeface="Open Sans Extrabold" panose="020B0906030804020204" pitchFamily="34" charset="0"/>
              </a:rPr>
              <a:t>Jawa</a:t>
            </a:r>
            <a:r>
              <a:rPr lang="en-US" sz="1400" b="1" dirty="0">
                <a:latin typeface="Roboto Slab" pitchFamily="2" charset="0"/>
                <a:ea typeface="Roboto Slab" pitchFamily="2" charset="0"/>
                <a:cs typeface="Open Sans Extrabold" panose="020B0906030804020204" pitchFamily="34" charset="0"/>
              </a:rPr>
              <a:t> </a:t>
            </a:r>
            <a:r>
              <a:rPr lang="en-US" sz="1400" b="1" dirty="0" err="1">
                <a:latin typeface="Roboto Slab" pitchFamily="2" charset="0"/>
                <a:ea typeface="Roboto Slab" pitchFamily="2" charset="0"/>
                <a:cs typeface="Open Sans Extrabold" panose="020B0906030804020204" pitchFamily="34" charset="0"/>
              </a:rPr>
              <a:t>Heri</a:t>
            </a:r>
            <a:endParaRPr lang="en-US" sz="1400" b="1" dirty="0">
              <a:latin typeface="Roboto Slab" pitchFamily="2" charset="0"/>
              <a:ea typeface="Roboto Slab" pitchFamily="2" charset="0"/>
              <a:cs typeface="Open Sans Extrabold" panose="020B0906030804020204" pitchFamily="34" charset="0"/>
            </a:endParaRPr>
          </a:p>
        </p:txBody>
      </p:sp>
      <p:sp>
        <p:nvSpPr>
          <p:cNvPr id="31" name="TextBox 30">
            <a:extLst>
              <a:ext uri="{FF2B5EF4-FFF2-40B4-BE49-F238E27FC236}">
                <a16:creationId xmlns:a16="http://schemas.microsoft.com/office/drawing/2014/main" id="{61FFE427-1BAC-47D2-8028-1C7AF8D4F9F2}"/>
              </a:ext>
            </a:extLst>
          </p:cNvPr>
          <p:cNvSpPr txBox="1"/>
          <p:nvPr/>
        </p:nvSpPr>
        <p:spPr>
          <a:xfrm>
            <a:off x="1872896" y="4448391"/>
            <a:ext cx="593890" cy="923330"/>
          </a:xfrm>
          <a:prstGeom prst="rect">
            <a:avLst/>
          </a:prstGeom>
          <a:noFill/>
        </p:spPr>
        <p:txBody>
          <a:bodyPr wrap="square" numCol="1" spcCol="0" rtlCol="0" anchor="ctr">
            <a:spAutoFit/>
          </a:bodyPr>
          <a:lstStyle/>
          <a:p>
            <a:pPr>
              <a:lnSpc>
                <a:spcPct val="150000"/>
              </a:lnSpc>
            </a:pPr>
            <a:r>
              <a:rPr lang="en-US" sz="900" b="1" dirty="0">
                <a:latin typeface="Roboto Slab" pitchFamily="2" charset="0"/>
                <a:ea typeface="Roboto Slab" pitchFamily="2" charset="0"/>
                <a:cs typeface="Open Sans Extrabold" panose="020B0906030804020204" pitchFamily="34" charset="0"/>
              </a:rPr>
              <a:t>Ai</a:t>
            </a:r>
          </a:p>
          <a:p>
            <a:pPr>
              <a:lnSpc>
                <a:spcPct val="150000"/>
              </a:lnSpc>
            </a:pPr>
            <a:r>
              <a:rPr lang="en-US" sz="900" b="1" dirty="0">
                <a:latin typeface="Roboto Slab" pitchFamily="2" charset="0"/>
                <a:ea typeface="Roboto Slab" pitchFamily="2" charset="0"/>
                <a:cs typeface="Open Sans Extrabold" panose="020B0906030804020204" pitchFamily="34" charset="0"/>
              </a:rPr>
              <a:t>PSD</a:t>
            </a:r>
          </a:p>
          <a:p>
            <a:pPr>
              <a:lnSpc>
                <a:spcPct val="150000"/>
              </a:lnSpc>
            </a:pPr>
            <a:r>
              <a:rPr lang="en-US" sz="900" b="1" dirty="0">
                <a:latin typeface="Roboto Slab" pitchFamily="2" charset="0"/>
                <a:ea typeface="Roboto Slab" pitchFamily="2" charset="0"/>
                <a:cs typeface="Open Sans Extrabold" panose="020B0906030804020204" pitchFamily="34" charset="0"/>
              </a:rPr>
              <a:t>HTML</a:t>
            </a:r>
          </a:p>
          <a:p>
            <a:pPr>
              <a:lnSpc>
                <a:spcPct val="150000"/>
              </a:lnSpc>
            </a:pPr>
            <a:r>
              <a:rPr lang="en-US" sz="900" b="1" dirty="0">
                <a:latin typeface="Roboto Slab" pitchFamily="2" charset="0"/>
                <a:ea typeface="Roboto Slab" pitchFamily="2" charset="0"/>
                <a:cs typeface="Open Sans Extrabold" panose="020B0906030804020204" pitchFamily="34" charset="0"/>
              </a:rPr>
              <a:t>CSS</a:t>
            </a:r>
          </a:p>
        </p:txBody>
      </p:sp>
      <p:sp>
        <p:nvSpPr>
          <p:cNvPr id="32" name="TextBox 31">
            <a:extLst>
              <a:ext uri="{FF2B5EF4-FFF2-40B4-BE49-F238E27FC236}">
                <a16:creationId xmlns:a16="http://schemas.microsoft.com/office/drawing/2014/main" id="{0A242DC2-67B9-4856-98BB-292702A0452E}"/>
              </a:ext>
            </a:extLst>
          </p:cNvPr>
          <p:cNvSpPr txBox="1"/>
          <p:nvPr/>
        </p:nvSpPr>
        <p:spPr>
          <a:xfrm>
            <a:off x="3305371" y="4452309"/>
            <a:ext cx="1137559" cy="913070"/>
          </a:xfrm>
          <a:prstGeom prst="rect">
            <a:avLst/>
          </a:prstGeom>
          <a:noFill/>
        </p:spPr>
        <p:txBody>
          <a:bodyPr wrap="square" numCol="1" spcCol="0" rtlCol="0" anchor="ctr">
            <a:spAutoFit/>
          </a:bodyPr>
          <a:lstStyle/>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    60%</a:t>
            </a:r>
          </a:p>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                85%</a:t>
            </a:r>
          </a:p>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                     95%</a:t>
            </a:r>
          </a:p>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48%</a:t>
            </a:r>
          </a:p>
        </p:txBody>
      </p:sp>
      <p:sp>
        <p:nvSpPr>
          <p:cNvPr id="34" name="TextBox 33">
            <a:extLst>
              <a:ext uri="{FF2B5EF4-FFF2-40B4-BE49-F238E27FC236}">
                <a16:creationId xmlns:a16="http://schemas.microsoft.com/office/drawing/2014/main" id="{B6586B0B-A524-4DBC-940A-E3038BCA6A9A}"/>
              </a:ext>
            </a:extLst>
          </p:cNvPr>
          <p:cNvSpPr txBox="1"/>
          <p:nvPr/>
        </p:nvSpPr>
        <p:spPr>
          <a:xfrm>
            <a:off x="4789212" y="2283151"/>
            <a:ext cx="2256417" cy="784830"/>
          </a:xfrm>
          <a:prstGeom prst="rect">
            <a:avLst/>
          </a:prstGeom>
          <a:noFill/>
        </p:spPr>
        <p:txBody>
          <a:bodyPr wrap="square" rtlCol="0">
            <a:spAutoFit/>
          </a:bodyPr>
          <a:lstStyle/>
          <a:p>
            <a:pPr>
              <a:lnSpc>
                <a:spcPts val="1800"/>
              </a:lnSpc>
            </a:pPr>
            <a:r>
              <a:rPr lang="en-US" sz="1200" dirty="0">
                <a:solidFill>
                  <a:schemeClr val="tx1">
                    <a:lumMod val="65000"/>
                    <a:lumOff val="35000"/>
                  </a:schemeClr>
                </a:solidFill>
                <a:latin typeface="Roboto Slab" pitchFamily="2" charset="0"/>
                <a:ea typeface="Roboto Slab" pitchFamily="2" charset="0"/>
                <a:cs typeface="Open Sans" panose="020B0606030504020204" pitchFamily="34" charset="0"/>
              </a:rPr>
              <a:t>Contrary to popular belief, random text. It has roots in a piece of College in Virginia, </a:t>
            </a:r>
          </a:p>
        </p:txBody>
      </p:sp>
      <p:sp>
        <p:nvSpPr>
          <p:cNvPr id="36" name="Rectangle 35">
            <a:extLst>
              <a:ext uri="{FF2B5EF4-FFF2-40B4-BE49-F238E27FC236}">
                <a16:creationId xmlns:a16="http://schemas.microsoft.com/office/drawing/2014/main" id="{E8E75CE2-BC8F-4929-AC4B-4D8269D39FB9}"/>
              </a:ext>
            </a:extLst>
          </p:cNvPr>
          <p:cNvSpPr/>
          <p:nvPr/>
        </p:nvSpPr>
        <p:spPr>
          <a:xfrm>
            <a:off x="5323353" y="4591510"/>
            <a:ext cx="1093589" cy="64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0C2749D1-F5BD-45C1-A513-3A4EFDFAE078}"/>
              </a:ext>
            </a:extLst>
          </p:cNvPr>
          <p:cNvSpPr/>
          <p:nvPr/>
        </p:nvSpPr>
        <p:spPr>
          <a:xfrm>
            <a:off x="5323353" y="4794469"/>
            <a:ext cx="1431020"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9EEBE563-20D9-4769-929E-12CBF9C8F53B}"/>
              </a:ext>
            </a:extLst>
          </p:cNvPr>
          <p:cNvSpPr/>
          <p:nvPr/>
        </p:nvSpPr>
        <p:spPr>
          <a:xfrm>
            <a:off x="5323353" y="4997428"/>
            <a:ext cx="1576264" cy="64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408BD9E7-275A-42D2-A007-0E2B2AA9BE00}"/>
              </a:ext>
            </a:extLst>
          </p:cNvPr>
          <p:cNvSpPr/>
          <p:nvPr/>
        </p:nvSpPr>
        <p:spPr>
          <a:xfrm>
            <a:off x="5323353" y="5200388"/>
            <a:ext cx="959482" cy="6400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29F63302-BEAF-4211-A78A-83B6B7B9F7F3}"/>
              </a:ext>
            </a:extLst>
          </p:cNvPr>
          <p:cNvSpPr txBox="1"/>
          <p:nvPr/>
        </p:nvSpPr>
        <p:spPr>
          <a:xfrm>
            <a:off x="4832754" y="3933450"/>
            <a:ext cx="1943838" cy="477054"/>
          </a:xfrm>
          <a:prstGeom prst="rect">
            <a:avLst/>
          </a:prstGeom>
          <a:noFill/>
        </p:spPr>
        <p:txBody>
          <a:bodyPr wrap="square" rtlCol="0">
            <a:spAutoFit/>
          </a:bodyPr>
          <a:lstStyle/>
          <a:p>
            <a:r>
              <a:rPr lang="en-US" sz="1100" b="1" dirty="0">
                <a:solidFill>
                  <a:schemeClr val="tx1">
                    <a:lumMod val="50000"/>
                    <a:lumOff val="50000"/>
                  </a:schemeClr>
                </a:solidFill>
                <a:latin typeface="Roboto Slab" pitchFamily="2" charset="0"/>
                <a:ea typeface="Roboto Slab" pitchFamily="2" charset="0"/>
                <a:cs typeface="Open Sans Extrabold" panose="020B0906030804020204" pitchFamily="34" charset="0"/>
              </a:rPr>
              <a:t>Post Title</a:t>
            </a:r>
          </a:p>
          <a:p>
            <a:r>
              <a:rPr lang="en-US" sz="1400" b="1" dirty="0" err="1">
                <a:latin typeface="Roboto Slab" pitchFamily="2" charset="0"/>
                <a:ea typeface="Roboto Slab" pitchFamily="2" charset="0"/>
                <a:cs typeface="Open Sans Extrabold" panose="020B0906030804020204" pitchFamily="34" charset="0"/>
              </a:rPr>
              <a:t>Jawa</a:t>
            </a:r>
            <a:r>
              <a:rPr lang="en-US" sz="1400" b="1" dirty="0">
                <a:latin typeface="Roboto Slab" pitchFamily="2" charset="0"/>
                <a:ea typeface="Roboto Slab" pitchFamily="2" charset="0"/>
                <a:cs typeface="Open Sans Extrabold" panose="020B0906030804020204" pitchFamily="34" charset="0"/>
              </a:rPr>
              <a:t> </a:t>
            </a:r>
            <a:r>
              <a:rPr lang="en-US" sz="1400" b="1" dirty="0" err="1">
                <a:latin typeface="Roboto Slab" pitchFamily="2" charset="0"/>
                <a:ea typeface="Roboto Slab" pitchFamily="2" charset="0"/>
                <a:cs typeface="Open Sans Extrabold" panose="020B0906030804020204" pitchFamily="34" charset="0"/>
              </a:rPr>
              <a:t>Heri</a:t>
            </a:r>
            <a:endParaRPr lang="en-US" sz="1400" b="1" dirty="0">
              <a:latin typeface="Roboto Slab" pitchFamily="2" charset="0"/>
              <a:ea typeface="Roboto Slab" pitchFamily="2" charset="0"/>
              <a:cs typeface="Open Sans Extrabold" panose="020B0906030804020204" pitchFamily="34" charset="0"/>
            </a:endParaRPr>
          </a:p>
        </p:txBody>
      </p:sp>
      <p:sp>
        <p:nvSpPr>
          <p:cNvPr id="41" name="TextBox 40">
            <a:extLst>
              <a:ext uri="{FF2B5EF4-FFF2-40B4-BE49-F238E27FC236}">
                <a16:creationId xmlns:a16="http://schemas.microsoft.com/office/drawing/2014/main" id="{4591CCE1-7A1F-48E5-AC30-3E6E26F692C1}"/>
              </a:ext>
            </a:extLst>
          </p:cNvPr>
          <p:cNvSpPr txBox="1"/>
          <p:nvPr/>
        </p:nvSpPr>
        <p:spPr>
          <a:xfrm>
            <a:off x="4832754" y="4448391"/>
            <a:ext cx="593890" cy="923330"/>
          </a:xfrm>
          <a:prstGeom prst="rect">
            <a:avLst/>
          </a:prstGeom>
          <a:noFill/>
        </p:spPr>
        <p:txBody>
          <a:bodyPr wrap="square" numCol="1" spcCol="0" rtlCol="0" anchor="ctr">
            <a:spAutoFit/>
          </a:bodyPr>
          <a:lstStyle/>
          <a:p>
            <a:pPr>
              <a:lnSpc>
                <a:spcPct val="150000"/>
              </a:lnSpc>
            </a:pPr>
            <a:r>
              <a:rPr lang="en-US" sz="900" b="1" dirty="0">
                <a:latin typeface="Roboto Slab" pitchFamily="2" charset="0"/>
                <a:ea typeface="Roboto Slab" pitchFamily="2" charset="0"/>
                <a:cs typeface="Open Sans Extrabold" panose="020B0906030804020204" pitchFamily="34" charset="0"/>
              </a:rPr>
              <a:t>Ai</a:t>
            </a:r>
          </a:p>
          <a:p>
            <a:pPr>
              <a:lnSpc>
                <a:spcPct val="150000"/>
              </a:lnSpc>
            </a:pPr>
            <a:r>
              <a:rPr lang="en-US" sz="900" b="1" dirty="0">
                <a:latin typeface="Roboto Slab" pitchFamily="2" charset="0"/>
                <a:ea typeface="Roboto Slab" pitchFamily="2" charset="0"/>
                <a:cs typeface="Open Sans Extrabold" panose="020B0906030804020204" pitchFamily="34" charset="0"/>
              </a:rPr>
              <a:t>PSD</a:t>
            </a:r>
          </a:p>
          <a:p>
            <a:pPr>
              <a:lnSpc>
                <a:spcPct val="150000"/>
              </a:lnSpc>
            </a:pPr>
            <a:r>
              <a:rPr lang="en-US" sz="900" b="1" dirty="0">
                <a:latin typeface="Roboto Slab" pitchFamily="2" charset="0"/>
                <a:ea typeface="Roboto Slab" pitchFamily="2" charset="0"/>
                <a:cs typeface="Open Sans Extrabold" panose="020B0906030804020204" pitchFamily="34" charset="0"/>
              </a:rPr>
              <a:t>HTML</a:t>
            </a:r>
          </a:p>
          <a:p>
            <a:pPr>
              <a:lnSpc>
                <a:spcPct val="150000"/>
              </a:lnSpc>
            </a:pPr>
            <a:r>
              <a:rPr lang="en-US" sz="900" b="1" dirty="0">
                <a:latin typeface="Roboto Slab" pitchFamily="2" charset="0"/>
                <a:ea typeface="Roboto Slab" pitchFamily="2" charset="0"/>
                <a:cs typeface="Open Sans Extrabold" panose="020B0906030804020204" pitchFamily="34" charset="0"/>
              </a:rPr>
              <a:t>CSS</a:t>
            </a:r>
          </a:p>
        </p:txBody>
      </p:sp>
      <p:sp>
        <p:nvSpPr>
          <p:cNvPr id="42" name="TextBox 41">
            <a:extLst>
              <a:ext uri="{FF2B5EF4-FFF2-40B4-BE49-F238E27FC236}">
                <a16:creationId xmlns:a16="http://schemas.microsoft.com/office/drawing/2014/main" id="{0626DD8B-65A6-4304-965B-577528B7F5D7}"/>
              </a:ext>
            </a:extLst>
          </p:cNvPr>
          <p:cNvSpPr txBox="1"/>
          <p:nvPr/>
        </p:nvSpPr>
        <p:spPr>
          <a:xfrm>
            <a:off x="6265229" y="4452309"/>
            <a:ext cx="1137559" cy="913070"/>
          </a:xfrm>
          <a:prstGeom prst="rect">
            <a:avLst/>
          </a:prstGeom>
          <a:noFill/>
        </p:spPr>
        <p:txBody>
          <a:bodyPr wrap="square" numCol="1" spcCol="0" rtlCol="0" anchor="ctr">
            <a:spAutoFit/>
          </a:bodyPr>
          <a:lstStyle/>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    60%</a:t>
            </a:r>
          </a:p>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                85%</a:t>
            </a:r>
          </a:p>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                     95%</a:t>
            </a:r>
          </a:p>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48%</a:t>
            </a:r>
          </a:p>
        </p:txBody>
      </p:sp>
      <p:sp>
        <p:nvSpPr>
          <p:cNvPr id="44" name="TextBox 43">
            <a:extLst>
              <a:ext uri="{FF2B5EF4-FFF2-40B4-BE49-F238E27FC236}">
                <a16:creationId xmlns:a16="http://schemas.microsoft.com/office/drawing/2014/main" id="{2F20DE3E-219E-423C-8CBF-8E76B676A0F9}"/>
              </a:ext>
            </a:extLst>
          </p:cNvPr>
          <p:cNvSpPr txBox="1"/>
          <p:nvPr/>
        </p:nvSpPr>
        <p:spPr>
          <a:xfrm>
            <a:off x="7749070" y="2283151"/>
            <a:ext cx="2256417" cy="784830"/>
          </a:xfrm>
          <a:prstGeom prst="rect">
            <a:avLst/>
          </a:prstGeom>
          <a:noFill/>
        </p:spPr>
        <p:txBody>
          <a:bodyPr wrap="square" rtlCol="0">
            <a:spAutoFit/>
          </a:bodyPr>
          <a:lstStyle/>
          <a:p>
            <a:pPr>
              <a:lnSpc>
                <a:spcPts val="1800"/>
              </a:lnSpc>
            </a:pPr>
            <a:r>
              <a:rPr lang="en-US" sz="1200" dirty="0">
                <a:solidFill>
                  <a:schemeClr val="tx1">
                    <a:lumMod val="65000"/>
                    <a:lumOff val="35000"/>
                  </a:schemeClr>
                </a:solidFill>
                <a:latin typeface="Roboto Slab" pitchFamily="2" charset="0"/>
                <a:ea typeface="Roboto Slab" pitchFamily="2" charset="0"/>
                <a:cs typeface="Open Sans" panose="020B0606030504020204" pitchFamily="34" charset="0"/>
              </a:rPr>
              <a:t>Contrary to popular belief, random text. It has roots in a piece of College in Virginia, </a:t>
            </a:r>
          </a:p>
        </p:txBody>
      </p:sp>
      <p:sp>
        <p:nvSpPr>
          <p:cNvPr id="46" name="Rectangle 45">
            <a:extLst>
              <a:ext uri="{FF2B5EF4-FFF2-40B4-BE49-F238E27FC236}">
                <a16:creationId xmlns:a16="http://schemas.microsoft.com/office/drawing/2014/main" id="{45D0D476-7FFC-4438-BFFE-062D854BFDFC}"/>
              </a:ext>
            </a:extLst>
          </p:cNvPr>
          <p:cNvSpPr/>
          <p:nvPr/>
        </p:nvSpPr>
        <p:spPr>
          <a:xfrm>
            <a:off x="8283211" y="4591510"/>
            <a:ext cx="1093589" cy="64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FCA94457-BB41-42CD-AC9E-2B02C873C8D0}"/>
              </a:ext>
            </a:extLst>
          </p:cNvPr>
          <p:cNvSpPr/>
          <p:nvPr/>
        </p:nvSpPr>
        <p:spPr>
          <a:xfrm>
            <a:off x="8283211" y="4794469"/>
            <a:ext cx="1431020"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1F1F780C-4065-47D9-A9F8-2FD02EE7959C}"/>
              </a:ext>
            </a:extLst>
          </p:cNvPr>
          <p:cNvSpPr/>
          <p:nvPr/>
        </p:nvSpPr>
        <p:spPr>
          <a:xfrm>
            <a:off x="8283211" y="4997428"/>
            <a:ext cx="1576264" cy="64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4E8EDC5B-CE08-416F-873A-7BA00559C605}"/>
              </a:ext>
            </a:extLst>
          </p:cNvPr>
          <p:cNvSpPr/>
          <p:nvPr/>
        </p:nvSpPr>
        <p:spPr>
          <a:xfrm>
            <a:off x="8283211" y="5200388"/>
            <a:ext cx="959482" cy="6400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73BEA089-F1BB-40D8-8D9B-CF839252CD05}"/>
              </a:ext>
            </a:extLst>
          </p:cNvPr>
          <p:cNvSpPr txBox="1"/>
          <p:nvPr/>
        </p:nvSpPr>
        <p:spPr>
          <a:xfrm>
            <a:off x="7792612" y="3933450"/>
            <a:ext cx="1943838" cy="477054"/>
          </a:xfrm>
          <a:prstGeom prst="rect">
            <a:avLst/>
          </a:prstGeom>
          <a:noFill/>
        </p:spPr>
        <p:txBody>
          <a:bodyPr wrap="square" rtlCol="0">
            <a:spAutoFit/>
          </a:bodyPr>
          <a:lstStyle/>
          <a:p>
            <a:r>
              <a:rPr lang="en-US" sz="1100" b="1" dirty="0">
                <a:solidFill>
                  <a:schemeClr val="tx1">
                    <a:lumMod val="50000"/>
                    <a:lumOff val="50000"/>
                  </a:schemeClr>
                </a:solidFill>
                <a:latin typeface="Roboto Slab" pitchFamily="2" charset="0"/>
                <a:ea typeface="Roboto Slab" pitchFamily="2" charset="0"/>
                <a:cs typeface="Open Sans Extrabold" panose="020B0906030804020204" pitchFamily="34" charset="0"/>
              </a:rPr>
              <a:t>Post Title</a:t>
            </a:r>
          </a:p>
          <a:p>
            <a:r>
              <a:rPr lang="en-US" sz="1400" b="1" dirty="0" err="1">
                <a:latin typeface="Roboto Slab" pitchFamily="2" charset="0"/>
                <a:ea typeface="Roboto Slab" pitchFamily="2" charset="0"/>
                <a:cs typeface="Open Sans Extrabold" panose="020B0906030804020204" pitchFamily="34" charset="0"/>
              </a:rPr>
              <a:t>Jawa</a:t>
            </a:r>
            <a:r>
              <a:rPr lang="en-US" sz="1400" b="1" dirty="0">
                <a:latin typeface="Roboto Slab" pitchFamily="2" charset="0"/>
                <a:ea typeface="Roboto Slab" pitchFamily="2" charset="0"/>
                <a:cs typeface="Open Sans Extrabold" panose="020B0906030804020204" pitchFamily="34" charset="0"/>
              </a:rPr>
              <a:t> </a:t>
            </a:r>
            <a:r>
              <a:rPr lang="en-US" sz="1400" b="1" dirty="0" err="1">
                <a:latin typeface="Roboto Slab" pitchFamily="2" charset="0"/>
                <a:ea typeface="Roboto Slab" pitchFamily="2" charset="0"/>
                <a:cs typeface="Open Sans Extrabold" panose="020B0906030804020204" pitchFamily="34" charset="0"/>
              </a:rPr>
              <a:t>Heri</a:t>
            </a:r>
            <a:endParaRPr lang="en-US" sz="1400" b="1" dirty="0">
              <a:latin typeface="Roboto Slab" pitchFamily="2" charset="0"/>
              <a:ea typeface="Roboto Slab" pitchFamily="2" charset="0"/>
              <a:cs typeface="Open Sans Extrabold" panose="020B0906030804020204" pitchFamily="34" charset="0"/>
            </a:endParaRPr>
          </a:p>
        </p:txBody>
      </p:sp>
      <p:sp>
        <p:nvSpPr>
          <p:cNvPr id="51" name="TextBox 50">
            <a:extLst>
              <a:ext uri="{FF2B5EF4-FFF2-40B4-BE49-F238E27FC236}">
                <a16:creationId xmlns:a16="http://schemas.microsoft.com/office/drawing/2014/main" id="{A9A350B9-1965-49A7-B362-E3B4744069A4}"/>
              </a:ext>
            </a:extLst>
          </p:cNvPr>
          <p:cNvSpPr txBox="1"/>
          <p:nvPr/>
        </p:nvSpPr>
        <p:spPr>
          <a:xfrm>
            <a:off x="7792612" y="4448391"/>
            <a:ext cx="593890" cy="923330"/>
          </a:xfrm>
          <a:prstGeom prst="rect">
            <a:avLst/>
          </a:prstGeom>
          <a:noFill/>
        </p:spPr>
        <p:txBody>
          <a:bodyPr wrap="square" numCol="1" spcCol="0" rtlCol="0" anchor="ctr">
            <a:spAutoFit/>
          </a:bodyPr>
          <a:lstStyle/>
          <a:p>
            <a:pPr>
              <a:lnSpc>
                <a:spcPct val="150000"/>
              </a:lnSpc>
            </a:pPr>
            <a:r>
              <a:rPr lang="en-US" sz="900" b="1" dirty="0">
                <a:latin typeface="Roboto Slab" pitchFamily="2" charset="0"/>
                <a:ea typeface="Roboto Slab" pitchFamily="2" charset="0"/>
                <a:cs typeface="Open Sans Extrabold" panose="020B0906030804020204" pitchFamily="34" charset="0"/>
              </a:rPr>
              <a:t>Ai</a:t>
            </a:r>
          </a:p>
          <a:p>
            <a:pPr>
              <a:lnSpc>
                <a:spcPct val="150000"/>
              </a:lnSpc>
            </a:pPr>
            <a:r>
              <a:rPr lang="en-US" sz="900" b="1" dirty="0">
                <a:latin typeface="Roboto Slab" pitchFamily="2" charset="0"/>
                <a:ea typeface="Roboto Slab" pitchFamily="2" charset="0"/>
                <a:cs typeface="Open Sans Extrabold" panose="020B0906030804020204" pitchFamily="34" charset="0"/>
              </a:rPr>
              <a:t>PSD</a:t>
            </a:r>
          </a:p>
          <a:p>
            <a:pPr>
              <a:lnSpc>
                <a:spcPct val="150000"/>
              </a:lnSpc>
            </a:pPr>
            <a:r>
              <a:rPr lang="en-US" sz="900" b="1" dirty="0">
                <a:latin typeface="Roboto Slab" pitchFamily="2" charset="0"/>
                <a:ea typeface="Roboto Slab" pitchFamily="2" charset="0"/>
                <a:cs typeface="Open Sans Extrabold" panose="020B0906030804020204" pitchFamily="34" charset="0"/>
              </a:rPr>
              <a:t>HTML</a:t>
            </a:r>
          </a:p>
          <a:p>
            <a:pPr>
              <a:lnSpc>
                <a:spcPct val="150000"/>
              </a:lnSpc>
            </a:pPr>
            <a:r>
              <a:rPr lang="en-US" sz="900" b="1" dirty="0">
                <a:latin typeface="Roboto Slab" pitchFamily="2" charset="0"/>
                <a:ea typeface="Roboto Slab" pitchFamily="2" charset="0"/>
                <a:cs typeface="Open Sans Extrabold" panose="020B0906030804020204" pitchFamily="34" charset="0"/>
              </a:rPr>
              <a:t>CSS</a:t>
            </a:r>
          </a:p>
        </p:txBody>
      </p:sp>
      <p:sp>
        <p:nvSpPr>
          <p:cNvPr id="52" name="TextBox 51">
            <a:extLst>
              <a:ext uri="{FF2B5EF4-FFF2-40B4-BE49-F238E27FC236}">
                <a16:creationId xmlns:a16="http://schemas.microsoft.com/office/drawing/2014/main" id="{AD521A0C-5308-4537-9E66-B8F398BD9472}"/>
              </a:ext>
            </a:extLst>
          </p:cNvPr>
          <p:cNvSpPr txBox="1"/>
          <p:nvPr/>
        </p:nvSpPr>
        <p:spPr>
          <a:xfrm>
            <a:off x="9225087" y="4452309"/>
            <a:ext cx="1137559" cy="913070"/>
          </a:xfrm>
          <a:prstGeom prst="rect">
            <a:avLst/>
          </a:prstGeom>
          <a:noFill/>
        </p:spPr>
        <p:txBody>
          <a:bodyPr wrap="square" numCol="1" spcCol="0" rtlCol="0" anchor="ctr">
            <a:spAutoFit/>
          </a:bodyPr>
          <a:lstStyle/>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    60%</a:t>
            </a:r>
          </a:p>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                85%</a:t>
            </a:r>
          </a:p>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                     95%</a:t>
            </a:r>
          </a:p>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48%</a:t>
            </a:r>
          </a:p>
        </p:txBody>
      </p:sp>
    </p:spTree>
    <p:extLst>
      <p:ext uri="{BB962C8B-B14F-4D97-AF65-F5344CB8AC3E}">
        <p14:creationId xmlns:p14="http://schemas.microsoft.com/office/powerpoint/2010/main" val="1676320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Placeholder 27">
            <a:extLst>
              <a:ext uri="{FF2B5EF4-FFF2-40B4-BE49-F238E27FC236}">
                <a16:creationId xmlns:a16="http://schemas.microsoft.com/office/drawing/2014/main" id="{C0F03B8A-33E7-4372-AB13-88F95131CD4D}"/>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563" b="563"/>
          <a:stretch>
            <a:fillRect/>
          </a:stretch>
        </p:blipFill>
        <p:spPr>
          <a:xfrm>
            <a:off x="4281488" y="3167063"/>
            <a:ext cx="3629025" cy="2689225"/>
          </a:xfrm>
        </p:spPr>
      </p:pic>
      <p:pic>
        <p:nvPicPr>
          <p:cNvPr id="22" name="Picture Placeholder 21">
            <a:extLst>
              <a:ext uri="{FF2B5EF4-FFF2-40B4-BE49-F238E27FC236}">
                <a16:creationId xmlns:a16="http://schemas.microsoft.com/office/drawing/2014/main" id="{B95B4FD1-CE49-4E7B-ACA7-63260B7AA634}"/>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7722" r="17722"/>
          <a:stretch>
            <a:fillRect/>
          </a:stretch>
        </p:blipFill>
        <p:spPr/>
      </p:pic>
      <p:pic>
        <p:nvPicPr>
          <p:cNvPr id="26" name="Picture Placeholder 25">
            <a:extLst>
              <a:ext uri="{FF2B5EF4-FFF2-40B4-BE49-F238E27FC236}">
                <a16:creationId xmlns:a16="http://schemas.microsoft.com/office/drawing/2014/main" id="{5D855891-5549-4439-8307-B29024F2A962}"/>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8191" r="8191"/>
          <a:stretch>
            <a:fillRect/>
          </a:stretch>
        </p:blipFill>
        <p:spPr/>
      </p:pic>
      <p:pic>
        <p:nvPicPr>
          <p:cNvPr id="30" name="Picture Placeholder 29">
            <a:extLst>
              <a:ext uri="{FF2B5EF4-FFF2-40B4-BE49-F238E27FC236}">
                <a16:creationId xmlns:a16="http://schemas.microsoft.com/office/drawing/2014/main" id="{983DE476-5856-4428-A5AA-95E616704233}"/>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l="20658" r="20658"/>
          <a:stretch>
            <a:fillRect/>
          </a:stretch>
        </p:blipFill>
        <p:spPr/>
      </p:pic>
      <p:sp>
        <p:nvSpPr>
          <p:cNvPr id="15" name="Rectangle 14">
            <a:extLst>
              <a:ext uri="{FF2B5EF4-FFF2-40B4-BE49-F238E27FC236}">
                <a16:creationId xmlns:a16="http://schemas.microsoft.com/office/drawing/2014/main" id="{CF6A995D-58C8-4AA8-93FD-A46F4CEABA6A}"/>
              </a:ext>
            </a:extLst>
          </p:cNvPr>
          <p:cNvSpPr/>
          <p:nvPr/>
        </p:nvSpPr>
        <p:spPr>
          <a:xfrm>
            <a:off x="4281713" y="522514"/>
            <a:ext cx="3628570" cy="255144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ABF67B21-BA40-4D5F-B520-3CE3D7518281}"/>
              </a:ext>
            </a:extLst>
          </p:cNvPr>
          <p:cNvSpPr txBox="1"/>
          <p:nvPr/>
        </p:nvSpPr>
        <p:spPr>
          <a:xfrm>
            <a:off x="8457292" y="767736"/>
            <a:ext cx="2138921" cy="990015"/>
          </a:xfrm>
          <a:prstGeom prst="rect">
            <a:avLst/>
          </a:prstGeom>
          <a:noFill/>
        </p:spPr>
        <p:txBody>
          <a:bodyPr wrap="square" rtlCol="0">
            <a:spAutoFit/>
          </a:bodyPr>
          <a:lstStyle/>
          <a:p>
            <a:pPr>
              <a:lnSpc>
                <a:spcPts val="3500"/>
              </a:lnSpc>
            </a:pPr>
            <a:r>
              <a:rPr lang="en-US" sz="2000" dirty="0">
                <a:latin typeface="Roboto Slab" pitchFamily="2" charset="0"/>
                <a:ea typeface="Roboto Slab" pitchFamily="2" charset="0"/>
                <a:cs typeface="Open Sans" panose="020B0606030504020204" pitchFamily="34" charset="0"/>
              </a:rPr>
              <a:t>Creative</a:t>
            </a:r>
          </a:p>
          <a:p>
            <a:pPr>
              <a:lnSpc>
                <a:spcPts val="3500"/>
              </a:lnSpc>
            </a:pPr>
            <a:r>
              <a:rPr lang="en-US" sz="3300" b="1" dirty="0">
                <a:latin typeface="Roboto Slab" pitchFamily="2" charset="0"/>
                <a:ea typeface="Roboto Slab" pitchFamily="2" charset="0"/>
                <a:cs typeface="Open Sans" panose="020B0606030504020204" pitchFamily="34" charset="0"/>
              </a:rPr>
              <a:t>Portfolio</a:t>
            </a:r>
          </a:p>
        </p:txBody>
      </p:sp>
      <p:sp>
        <p:nvSpPr>
          <p:cNvPr id="19" name="TextBox 18">
            <a:extLst>
              <a:ext uri="{FF2B5EF4-FFF2-40B4-BE49-F238E27FC236}">
                <a16:creationId xmlns:a16="http://schemas.microsoft.com/office/drawing/2014/main" id="{94F5C1F5-7C5D-4FCD-8BFF-802A21F14FA9}"/>
              </a:ext>
            </a:extLst>
          </p:cNvPr>
          <p:cNvSpPr txBox="1"/>
          <p:nvPr/>
        </p:nvSpPr>
        <p:spPr>
          <a:xfrm>
            <a:off x="4826430" y="957205"/>
            <a:ext cx="2539137" cy="1682064"/>
          </a:xfrm>
          <a:prstGeom prst="rect">
            <a:avLst/>
          </a:prstGeom>
          <a:noFill/>
        </p:spPr>
        <p:txBody>
          <a:bodyPr wrap="square" rtlCol="0">
            <a:spAutoFit/>
          </a:bodyPr>
          <a:lstStyle/>
          <a:p>
            <a:pPr>
              <a:lnSpc>
                <a:spcPct val="150000"/>
              </a:lnSpc>
            </a:pPr>
            <a:r>
              <a:rPr lang="en-US" sz="1000" i="1" dirty="0">
                <a:solidFill>
                  <a:schemeClr val="bg1"/>
                </a:solidFill>
                <a:latin typeface="Roboto Slab" pitchFamily="2" charset="0"/>
                <a:ea typeface="Roboto Slab" pitchFamily="2" charset="0"/>
                <a:cs typeface="Open Sans Extrabold" panose="020B0906030804020204" pitchFamily="34" charset="0"/>
              </a:rPr>
              <a:t>Have them for one. Living grass to for can't gathered waters had winged. Creepiest don't subdue which </a:t>
            </a:r>
            <a:r>
              <a:rPr lang="en-US" sz="1000" i="1" dirty="0" err="1">
                <a:solidFill>
                  <a:schemeClr val="bg1"/>
                </a:solidFill>
                <a:latin typeface="Roboto Slab" pitchFamily="2" charset="0"/>
                <a:ea typeface="Roboto Slab" pitchFamily="2" charset="0"/>
                <a:cs typeface="Open Sans Extrabold" panose="020B0906030804020204" pitchFamily="34" charset="0"/>
              </a:rPr>
              <a:t>i</a:t>
            </a:r>
            <a:r>
              <a:rPr lang="en-US" sz="1000" i="1" dirty="0">
                <a:solidFill>
                  <a:schemeClr val="bg1"/>
                </a:solidFill>
                <a:latin typeface="Roboto Slab" pitchFamily="2" charset="0"/>
                <a:ea typeface="Roboto Slab" pitchFamily="2" charset="0"/>
                <a:cs typeface="Open Sans Extrabold" panose="020B0906030804020204" pitchFamily="34" charset="0"/>
              </a:rPr>
              <a:t> two set had seasons. Fifth you'll, man wherein seas our creeping. Very. Make won't appear him, were they're and years unto doesn't they're.</a:t>
            </a:r>
          </a:p>
        </p:txBody>
      </p:sp>
    </p:spTree>
    <p:extLst>
      <p:ext uri="{BB962C8B-B14F-4D97-AF65-F5344CB8AC3E}">
        <p14:creationId xmlns:p14="http://schemas.microsoft.com/office/powerpoint/2010/main" val="21949324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Placeholder 40">
            <a:extLst>
              <a:ext uri="{FF2B5EF4-FFF2-40B4-BE49-F238E27FC236}">
                <a16:creationId xmlns:a16="http://schemas.microsoft.com/office/drawing/2014/main" id="{818A6BCD-8D2B-4B9E-B264-869AE7682D7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5310" b="5310"/>
          <a:stretch>
            <a:fillRect/>
          </a:stretch>
        </p:blipFill>
        <p:spPr/>
      </p:pic>
      <p:pic>
        <p:nvPicPr>
          <p:cNvPr id="39" name="Picture Placeholder 38">
            <a:extLst>
              <a:ext uri="{FF2B5EF4-FFF2-40B4-BE49-F238E27FC236}">
                <a16:creationId xmlns:a16="http://schemas.microsoft.com/office/drawing/2014/main" id="{6421BFA6-5FCB-4FBC-8F41-8EEF7BCF82B9}"/>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452" b="452"/>
          <a:stretch>
            <a:fillRect/>
          </a:stretch>
        </p:blipFill>
        <p:spPr/>
      </p:pic>
      <p:pic>
        <p:nvPicPr>
          <p:cNvPr id="33" name="Picture Placeholder 32">
            <a:extLst>
              <a:ext uri="{FF2B5EF4-FFF2-40B4-BE49-F238E27FC236}">
                <a16:creationId xmlns:a16="http://schemas.microsoft.com/office/drawing/2014/main" id="{4C87D406-9ACB-4EAF-BF3D-6095DDAD0A34}"/>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7417" r="17417"/>
          <a:stretch>
            <a:fillRect/>
          </a:stretch>
        </p:blipFill>
        <p:spPr/>
      </p:pic>
      <p:pic>
        <p:nvPicPr>
          <p:cNvPr id="37" name="Picture Placeholder 36">
            <a:extLst>
              <a:ext uri="{FF2B5EF4-FFF2-40B4-BE49-F238E27FC236}">
                <a16:creationId xmlns:a16="http://schemas.microsoft.com/office/drawing/2014/main" id="{DEE306FA-D6CF-4151-A16A-69C640480A4B}"/>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l="15877" r="15877"/>
          <a:stretch>
            <a:fillRect/>
          </a:stretch>
        </p:blipFill>
        <p:spPr/>
      </p:pic>
      <p:pic>
        <p:nvPicPr>
          <p:cNvPr id="35" name="Picture Placeholder 34">
            <a:extLst>
              <a:ext uri="{FF2B5EF4-FFF2-40B4-BE49-F238E27FC236}">
                <a16:creationId xmlns:a16="http://schemas.microsoft.com/office/drawing/2014/main" id="{546A75EB-0073-47B0-BC51-FA8494F40080}"/>
              </a:ext>
            </a:extLst>
          </p:cNvPr>
          <p:cNvPicPr>
            <a:picLocks noGrp="1" noChangeAspect="1"/>
          </p:cNvPicPr>
          <p:nvPr>
            <p:ph type="pic" sz="quarter" idx="14"/>
          </p:nvPr>
        </p:nvPicPr>
        <p:blipFill>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15877" r="15877"/>
          <a:stretch>
            <a:fillRect/>
          </a:stretch>
        </p:blipFill>
        <p:spPr/>
      </p:pic>
    </p:spTree>
    <p:extLst>
      <p:ext uri="{BB962C8B-B14F-4D97-AF65-F5344CB8AC3E}">
        <p14:creationId xmlns:p14="http://schemas.microsoft.com/office/powerpoint/2010/main" val="29778407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BAC7940-E81F-4A6B-9385-2FBEF32405B3}"/>
              </a:ext>
            </a:extLst>
          </p:cNvPr>
          <p:cNvSpPr/>
          <p:nvPr/>
        </p:nvSpPr>
        <p:spPr>
          <a:xfrm>
            <a:off x="457200" y="419100"/>
            <a:ext cx="11277600" cy="60198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Placeholder 22">
            <a:extLst>
              <a:ext uri="{FF2B5EF4-FFF2-40B4-BE49-F238E27FC236}">
                <a16:creationId xmlns:a16="http://schemas.microsoft.com/office/drawing/2014/main" id="{4D54655B-7D6F-4E82-B5C9-7F34B2C12CD6}"/>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2547" r="12547"/>
          <a:stretch>
            <a:fillRect/>
          </a:stretch>
        </p:blipFill>
        <p:spPr/>
      </p:pic>
      <p:pic>
        <p:nvPicPr>
          <p:cNvPr id="27" name="Picture Placeholder 26">
            <a:extLst>
              <a:ext uri="{FF2B5EF4-FFF2-40B4-BE49-F238E27FC236}">
                <a16:creationId xmlns:a16="http://schemas.microsoft.com/office/drawing/2014/main" id="{D210B861-96D1-40D2-8711-60F8F2C7CA26}"/>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1467" r="21467"/>
          <a:stretch>
            <a:fillRect/>
          </a:stretch>
        </p:blipFill>
        <p:spPr/>
      </p:pic>
      <p:pic>
        <p:nvPicPr>
          <p:cNvPr id="25" name="Picture Placeholder 24">
            <a:extLst>
              <a:ext uri="{FF2B5EF4-FFF2-40B4-BE49-F238E27FC236}">
                <a16:creationId xmlns:a16="http://schemas.microsoft.com/office/drawing/2014/main" id="{25FD40A1-2357-430D-9FD5-A1B6D5570EDE}"/>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16667" r="16667"/>
          <a:stretch>
            <a:fillRect/>
          </a:stretch>
        </p:blipFill>
        <p:spPr/>
      </p:pic>
    </p:spTree>
    <p:extLst>
      <p:ext uri="{BB962C8B-B14F-4D97-AF65-F5344CB8AC3E}">
        <p14:creationId xmlns:p14="http://schemas.microsoft.com/office/powerpoint/2010/main" val="15598996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B0427FE-7BE9-4B03-8FD2-FCB3B28A6CCE}"/>
              </a:ext>
            </a:extLst>
          </p:cNvPr>
          <p:cNvSpPr/>
          <p:nvPr/>
        </p:nvSpPr>
        <p:spPr>
          <a:xfrm>
            <a:off x="0" y="1973994"/>
            <a:ext cx="12192000" cy="48840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2297AE4-AD81-4A37-AD4C-E76E0D4CA374}"/>
              </a:ext>
            </a:extLst>
          </p:cNvPr>
          <p:cNvSpPr>
            <a:spLocks noGrp="1"/>
          </p:cNvSpPr>
          <p:nvPr>
            <p:ph type="title"/>
          </p:nvPr>
        </p:nvSpPr>
        <p:spPr/>
        <p:txBody>
          <a:bodyPr/>
          <a:lstStyle/>
          <a:p>
            <a:r>
              <a:rPr lang="en-US" dirty="0">
                <a:latin typeface="Roboto Slab" pitchFamily="2" charset="0"/>
                <a:ea typeface="Roboto Slab" pitchFamily="2" charset="0"/>
              </a:rPr>
              <a:t>Company Timeline</a:t>
            </a:r>
          </a:p>
        </p:txBody>
      </p:sp>
      <p:sp>
        <p:nvSpPr>
          <p:cNvPr id="3" name="Subtitle 2">
            <a:extLst>
              <a:ext uri="{FF2B5EF4-FFF2-40B4-BE49-F238E27FC236}">
                <a16:creationId xmlns:a16="http://schemas.microsoft.com/office/drawing/2014/main" id="{F0D1E4CF-508B-4DD5-B0C2-0A94E85B2D24}"/>
              </a:ext>
            </a:extLst>
          </p:cNvPr>
          <p:cNvSpPr>
            <a:spLocks noGrp="1"/>
          </p:cNvSpPr>
          <p:nvPr>
            <p:ph type="subTitle" idx="1"/>
          </p:nvPr>
        </p:nvSpPr>
        <p:spPr/>
        <p:txBody>
          <a:bodyPr/>
          <a:lstStyle/>
          <a:p>
            <a:r>
              <a:rPr lang="en-US" b="1" dirty="0">
                <a:latin typeface="Roboto Slab" pitchFamily="2" charset="0"/>
                <a:ea typeface="Roboto Slab" pitchFamily="2" charset="0"/>
                <a:cs typeface="Montserrat Light" charset="0"/>
              </a:rPr>
              <a:t>The example text goes own.</a:t>
            </a:r>
            <a:endParaRPr lang="en-US" dirty="0">
              <a:latin typeface="Roboto Slab" pitchFamily="2" charset="0"/>
              <a:ea typeface="Roboto Slab" pitchFamily="2" charset="0"/>
            </a:endParaRPr>
          </a:p>
        </p:txBody>
      </p:sp>
      <p:sp>
        <p:nvSpPr>
          <p:cNvPr id="54" name="Freeform: Shape 53">
            <a:extLst>
              <a:ext uri="{FF2B5EF4-FFF2-40B4-BE49-F238E27FC236}">
                <a16:creationId xmlns:a16="http://schemas.microsoft.com/office/drawing/2014/main" id="{E29DCB92-F0B4-44D4-9966-7FF259EE57E4}"/>
              </a:ext>
            </a:extLst>
          </p:cNvPr>
          <p:cNvSpPr/>
          <p:nvPr/>
        </p:nvSpPr>
        <p:spPr>
          <a:xfrm>
            <a:off x="838200" y="4044149"/>
            <a:ext cx="2228465" cy="715553"/>
          </a:xfrm>
          <a:custGeom>
            <a:avLst/>
            <a:gdLst>
              <a:gd name="connsiteX0" fmla="*/ 0 w 2243730"/>
              <a:gd name="connsiteY0" fmla="*/ 0 h 715553"/>
              <a:gd name="connsiteX1" fmla="*/ 1885954 w 2243730"/>
              <a:gd name="connsiteY1" fmla="*/ 0 h 715553"/>
              <a:gd name="connsiteX2" fmla="*/ 2243730 w 2243730"/>
              <a:gd name="connsiteY2" fmla="*/ 357777 h 715553"/>
              <a:gd name="connsiteX3" fmla="*/ 1885954 w 2243730"/>
              <a:gd name="connsiteY3" fmla="*/ 715553 h 715553"/>
              <a:gd name="connsiteX4" fmla="*/ 0 w 2243730"/>
              <a:gd name="connsiteY4" fmla="*/ 715553 h 715553"/>
              <a:gd name="connsiteX5" fmla="*/ 357776 w 2243730"/>
              <a:gd name="connsiteY5" fmla="*/ 357777 h 715553"/>
              <a:gd name="connsiteX6" fmla="*/ 0 w 2243730"/>
              <a:gd name="connsiteY6" fmla="*/ 0 h 71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3730" h="715553">
                <a:moveTo>
                  <a:pt x="0" y="0"/>
                </a:moveTo>
                <a:lnTo>
                  <a:pt x="1885954" y="0"/>
                </a:lnTo>
                <a:lnTo>
                  <a:pt x="2243730" y="357777"/>
                </a:lnTo>
                <a:lnTo>
                  <a:pt x="1885954" y="715553"/>
                </a:lnTo>
                <a:lnTo>
                  <a:pt x="0" y="715553"/>
                </a:lnTo>
                <a:lnTo>
                  <a:pt x="357776" y="357777"/>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55" name="TextBox 54">
            <a:extLst>
              <a:ext uri="{FF2B5EF4-FFF2-40B4-BE49-F238E27FC236}">
                <a16:creationId xmlns:a16="http://schemas.microsoft.com/office/drawing/2014/main" id="{B4B34F2B-7760-47C9-82A0-1144F4AB734B}"/>
              </a:ext>
            </a:extLst>
          </p:cNvPr>
          <p:cNvSpPr txBox="1"/>
          <p:nvPr/>
        </p:nvSpPr>
        <p:spPr>
          <a:xfrm>
            <a:off x="1466466" y="4240342"/>
            <a:ext cx="971934" cy="400110"/>
          </a:xfrm>
          <a:prstGeom prst="rect">
            <a:avLst/>
          </a:prstGeom>
          <a:noFill/>
        </p:spPr>
        <p:txBody>
          <a:bodyPr wrap="square" rtlCol="0">
            <a:spAutoFit/>
          </a:bodyPr>
          <a:lstStyle/>
          <a:p>
            <a:pPr algn="ctr"/>
            <a:r>
              <a:rPr lang="en-US" sz="2000" dirty="0">
                <a:solidFill>
                  <a:schemeClr val="bg1"/>
                </a:solidFill>
                <a:latin typeface="Roboto Slab" pitchFamily="2" charset="0"/>
                <a:ea typeface="Roboto Slab" pitchFamily="2" charset="0"/>
                <a:cs typeface="Open Sans" panose="020B0606030504020204" pitchFamily="34" charset="0"/>
              </a:rPr>
              <a:t>2008</a:t>
            </a:r>
          </a:p>
        </p:txBody>
      </p:sp>
      <p:sp>
        <p:nvSpPr>
          <p:cNvPr id="57" name="Freeform: Shape 56">
            <a:extLst>
              <a:ext uri="{FF2B5EF4-FFF2-40B4-BE49-F238E27FC236}">
                <a16:creationId xmlns:a16="http://schemas.microsoft.com/office/drawing/2014/main" id="{4B1D3682-FD21-4573-B4D7-E9C2B23FF433}"/>
              </a:ext>
            </a:extLst>
          </p:cNvPr>
          <p:cNvSpPr/>
          <p:nvPr/>
        </p:nvSpPr>
        <p:spPr>
          <a:xfrm>
            <a:off x="2909984" y="4044149"/>
            <a:ext cx="2228465" cy="715553"/>
          </a:xfrm>
          <a:custGeom>
            <a:avLst/>
            <a:gdLst>
              <a:gd name="connsiteX0" fmla="*/ 0 w 2243730"/>
              <a:gd name="connsiteY0" fmla="*/ 0 h 715553"/>
              <a:gd name="connsiteX1" fmla="*/ 1885954 w 2243730"/>
              <a:gd name="connsiteY1" fmla="*/ 0 h 715553"/>
              <a:gd name="connsiteX2" fmla="*/ 2243730 w 2243730"/>
              <a:gd name="connsiteY2" fmla="*/ 357777 h 715553"/>
              <a:gd name="connsiteX3" fmla="*/ 1885954 w 2243730"/>
              <a:gd name="connsiteY3" fmla="*/ 715553 h 715553"/>
              <a:gd name="connsiteX4" fmla="*/ 0 w 2243730"/>
              <a:gd name="connsiteY4" fmla="*/ 715553 h 715553"/>
              <a:gd name="connsiteX5" fmla="*/ 357776 w 2243730"/>
              <a:gd name="connsiteY5" fmla="*/ 357777 h 715553"/>
              <a:gd name="connsiteX6" fmla="*/ 0 w 2243730"/>
              <a:gd name="connsiteY6" fmla="*/ 0 h 71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3730" h="715553">
                <a:moveTo>
                  <a:pt x="0" y="0"/>
                </a:moveTo>
                <a:lnTo>
                  <a:pt x="1885954" y="0"/>
                </a:lnTo>
                <a:lnTo>
                  <a:pt x="2243730" y="357777"/>
                </a:lnTo>
                <a:lnTo>
                  <a:pt x="1885954" y="715553"/>
                </a:lnTo>
                <a:lnTo>
                  <a:pt x="0" y="715553"/>
                </a:lnTo>
                <a:lnTo>
                  <a:pt x="357776" y="357777"/>
                </a:lnTo>
                <a:lnTo>
                  <a:pt x="0"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58" name="TextBox 57">
            <a:extLst>
              <a:ext uri="{FF2B5EF4-FFF2-40B4-BE49-F238E27FC236}">
                <a16:creationId xmlns:a16="http://schemas.microsoft.com/office/drawing/2014/main" id="{6130824C-1F74-46E9-A0DB-485391E31DF7}"/>
              </a:ext>
            </a:extLst>
          </p:cNvPr>
          <p:cNvSpPr txBox="1"/>
          <p:nvPr/>
        </p:nvSpPr>
        <p:spPr>
          <a:xfrm>
            <a:off x="3538250" y="4240342"/>
            <a:ext cx="971934" cy="400110"/>
          </a:xfrm>
          <a:prstGeom prst="rect">
            <a:avLst/>
          </a:prstGeom>
          <a:noFill/>
        </p:spPr>
        <p:txBody>
          <a:bodyPr wrap="square" rtlCol="0">
            <a:spAutoFit/>
          </a:bodyPr>
          <a:lstStyle/>
          <a:p>
            <a:pPr algn="ctr"/>
            <a:r>
              <a:rPr lang="en-US" sz="2000" dirty="0">
                <a:solidFill>
                  <a:schemeClr val="bg1"/>
                </a:solidFill>
                <a:latin typeface="Roboto Slab" pitchFamily="2" charset="0"/>
                <a:ea typeface="Roboto Slab" pitchFamily="2" charset="0"/>
                <a:cs typeface="Open Sans" panose="020B0606030504020204" pitchFamily="34" charset="0"/>
              </a:rPr>
              <a:t>2011</a:t>
            </a:r>
          </a:p>
        </p:txBody>
      </p:sp>
      <p:sp>
        <p:nvSpPr>
          <p:cNvPr id="60" name="Freeform: Shape 59">
            <a:extLst>
              <a:ext uri="{FF2B5EF4-FFF2-40B4-BE49-F238E27FC236}">
                <a16:creationId xmlns:a16="http://schemas.microsoft.com/office/drawing/2014/main" id="{19C39A97-66CE-4809-AFF6-8603AFF03210}"/>
              </a:ext>
            </a:extLst>
          </p:cNvPr>
          <p:cNvSpPr/>
          <p:nvPr/>
        </p:nvSpPr>
        <p:spPr>
          <a:xfrm>
            <a:off x="4981767" y="4044149"/>
            <a:ext cx="2228465" cy="715553"/>
          </a:xfrm>
          <a:custGeom>
            <a:avLst/>
            <a:gdLst>
              <a:gd name="connsiteX0" fmla="*/ 0 w 2243730"/>
              <a:gd name="connsiteY0" fmla="*/ 0 h 715553"/>
              <a:gd name="connsiteX1" fmla="*/ 1885954 w 2243730"/>
              <a:gd name="connsiteY1" fmla="*/ 0 h 715553"/>
              <a:gd name="connsiteX2" fmla="*/ 2243730 w 2243730"/>
              <a:gd name="connsiteY2" fmla="*/ 357777 h 715553"/>
              <a:gd name="connsiteX3" fmla="*/ 1885954 w 2243730"/>
              <a:gd name="connsiteY3" fmla="*/ 715553 h 715553"/>
              <a:gd name="connsiteX4" fmla="*/ 0 w 2243730"/>
              <a:gd name="connsiteY4" fmla="*/ 715553 h 715553"/>
              <a:gd name="connsiteX5" fmla="*/ 357776 w 2243730"/>
              <a:gd name="connsiteY5" fmla="*/ 357777 h 715553"/>
              <a:gd name="connsiteX6" fmla="*/ 0 w 2243730"/>
              <a:gd name="connsiteY6" fmla="*/ 0 h 71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3730" h="715553">
                <a:moveTo>
                  <a:pt x="0" y="0"/>
                </a:moveTo>
                <a:lnTo>
                  <a:pt x="1885954" y="0"/>
                </a:lnTo>
                <a:lnTo>
                  <a:pt x="2243730" y="357777"/>
                </a:lnTo>
                <a:lnTo>
                  <a:pt x="1885954" y="715553"/>
                </a:lnTo>
                <a:lnTo>
                  <a:pt x="0" y="715553"/>
                </a:lnTo>
                <a:lnTo>
                  <a:pt x="357776" y="357777"/>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61" name="TextBox 60">
            <a:extLst>
              <a:ext uri="{FF2B5EF4-FFF2-40B4-BE49-F238E27FC236}">
                <a16:creationId xmlns:a16="http://schemas.microsoft.com/office/drawing/2014/main" id="{F3378185-01B7-41AA-8001-0BB04C521BAA}"/>
              </a:ext>
            </a:extLst>
          </p:cNvPr>
          <p:cNvSpPr txBox="1"/>
          <p:nvPr/>
        </p:nvSpPr>
        <p:spPr>
          <a:xfrm>
            <a:off x="5610033" y="4240342"/>
            <a:ext cx="971934" cy="400110"/>
          </a:xfrm>
          <a:prstGeom prst="rect">
            <a:avLst/>
          </a:prstGeom>
          <a:noFill/>
        </p:spPr>
        <p:txBody>
          <a:bodyPr wrap="square" rtlCol="0">
            <a:spAutoFit/>
          </a:bodyPr>
          <a:lstStyle/>
          <a:p>
            <a:pPr algn="ctr"/>
            <a:r>
              <a:rPr lang="en-US" sz="2000" dirty="0">
                <a:solidFill>
                  <a:schemeClr val="bg1"/>
                </a:solidFill>
                <a:latin typeface="Roboto Slab" pitchFamily="2" charset="0"/>
                <a:ea typeface="Roboto Slab" pitchFamily="2" charset="0"/>
                <a:cs typeface="Open Sans" panose="020B0606030504020204" pitchFamily="34" charset="0"/>
              </a:rPr>
              <a:t>2013</a:t>
            </a:r>
          </a:p>
        </p:txBody>
      </p:sp>
      <p:sp>
        <p:nvSpPr>
          <p:cNvPr id="63" name="Freeform: Shape 62">
            <a:extLst>
              <a:ext uri="{FF2B5EF4-FFF2-40B4-BE49-F238E27FC236}">
                <a16:creationId xmlns:a16="http://schemas.microsoft.com/office/drawing/2014/main" id="{457E4687-CE08-4B1C-BF78-E24D4866424B}"/>
              </a:ext>
            </a:extLst>
          </p:cNvPr>
          <p:cNvSpPr/>
          <p:nvPr/>
        </p:nvSpPr>
        <p:spPr>
          <a:xfrm>
            <a:off x="7053551" y="4044149"/>
            <a:ext cx="2228465" cy="715553"/>
          </a:xfrm>
          <a:custGeom>
            <a:avLst/>
            <a:gdLst>
              <a:gd name="connsiteX0" fmla="*/ 0 w 2243730"/>
              <a:gd name="connsiteY0" fmla="*/ 0 h 715553"/>
              <a:gd name="connsiteX1" fmla="*/ 1885954 w 2243730"/>
              <a:gd name="connsiteY1" fmla="*/ 0 h 715553"/>
              <a:gd name="connsiteX2" fmla="*/ 2243730 w 2243730"/>
              <a:gd name="connsiteY2" fmla="*/ 357777 h 715553"/>
              <a:gd name="connsiteX3" fmla="*/ 1885954 w 2243730"/>
              <a:gd name="connsiteY3" fmla="*/ 715553 h 715553"/>
              <a:gd name="connsiteX4" fmla="*/ 0 w 2243730"/>
              <a:gd name="connsiteY4" fmla="*/ 715553 h 715553"/>
              <a:gd name="connsiteX5" fmla="*/ 357776 w 2243730"/>
              <a:gd name="connsiteY5" fmla="*/ 357777 h 715553"/>
              <a:gd name="connsiteX6" fmla="*/ 0 w 2243730"/>
              <a:gd name="connsiteY6" fmla="*/ 0 h 71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3730" h="715553">
                <a:moveTo>
                  <a:pt x="0" y="0"/>
                </a:moveTo>
                <a:lnTo>
                  <a:pt x="1885954" y="0"/>
                </a:lnTo>
                <a:lnTo>
                  <a:pt x="2243730" y="357777"/>
                </a:lnTo>
                <a:lnTo>
                  <a:pt x="1885954" y="715553"/>
                </a:lnTo>
                <a:lnTo>
                  <a:pt x="0" y="715553"/>
                </a:lnTo>
                <a:lnTo>
                  <a:pt x="357776" y="357777"/>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64" name="TextBox 63">
            <a:extLst>
              <a:ext uri="{FF2B5EF4-FFF2-40B4-BE49-F238E27FC236}">
                <a16:creationId xmlns:a16="http://schemas.microsoft.com/office/drawing/2014/main" id="{D59EC2C3-11D5-4E0A-93D5-8A420ECF7AEB}"/>
              </a:ext>
            </a:extLst>
          </p:cNvPr>
          <p:cNvSpPr txBox="1"/>
          <p:nvPr/>
        </p:nvSpPr>
        <p:spPr>
          <a:xfrm>
            <a:off x="7681815" y="4240342"/>
            <a:ext cx="971934" cy="400110"/>
          </a:xfrm>
          <a:prstGeom prst="rect">
            <a:avLst/>
          </a:prstGeom>
          <a:noFill/>
        </p:spPr>
        <p:txBody>
          <a:bodyPr wrap="square" rtlCol="0">
            <a:spAutoFit/>
          </a:bodyPr>
          <a:lstStyle/>
          <a:p>
            <a:pPr algn="ctr"/>
            <a:r>
              <a:rPr lang="en-US" sz="2000" dirty="0">
                <a:solidFill>
                  <a:schemeClr val="bg1"/>
                </a:solidFill>
                <a:latin typeface="Roboto Slab" pitchFamily="2" charset="0"/>
                <a:ea typeface="Roboto Slab" pitchFamily="2" charset="0"/>
                <a:cs typeface="Open Sans" panose="020B0606030504020204" pitchFamily="34" charset="0"/>
              </a:rPr>
              <a:t>2014</a:t>
            </a:r>
          </a:p>
        </p:txBody>
      </p:sp>
      <p:sp>
        <p:nvSpPr>
          <p:cNvPr id="66" name="Freeform: Shape 65">
            <a:extLst>
              <a:ext uri="{FF2B5EF4-FFF2-40B4-BE49-F238E27FC236}">
                <a16:creationId xmlns:a16="http://schemas.microsoft.com/office/drawing/2014/main" id="{68A66DAC-C437-4F15-A4F1-CAB738E4189B}"/>
              </a:ext>
            </a:extLst>
          </p:cNvPr>
          <p:cNvSpPr/>
          <p:nvPr/>
        </p:nvSpPr>
        <p:spPr>
          <a:xfrm>
            <a:off x="9125335" y="4044149"/>
            <a:ext cx="2228465" cy="715553"/>
          </a:xfrm>
          <a:custGeom>
            <a:avLst/>
            <a:gdLst>
              <a:gd name="connsiteX0" fmla="*/ 0 w 2243730"/>
              <a:gd name="connsiteY0" fmla="*/ 0 h 715553"/>
              <a:gd name="connsiteX1" fmla="*/ 1885954 w 2243730"/>
              <a:gd name="connsiteY1" fmla="*/ 0 h 715553"/>
              <a:gd name="connsiteX2" fmla="*/ 2243730 w 2243730"/>
              <a:gd name="connsiteY2" fmla="*/ 357777 h 715553"/>
              <a:gd name="connsiteX3" fmla="*/ 1885954 w 2243730"/>
              <a:gd name="connsiteY3" fmla="*/ 715553 h 715553"/>
              <a:gd name="connsiteX4" fmla="*/ 0 w 2243730"/>
              <a:gd name="connsiteY4" fmla="*/ 715553 h 715553"/>
              <a:gd name="connsiteX5" fmla="*/ 357776 w 2243730"/>
              <a:gd name="connsiteY5" fmla="*/ 357777 h 715553"/>
              <a:gd name="connsiteX6" fmla="*/ 0 w 2243730"/>
              <a:gd name="connsiteY6" fmla="*/ 0 h 71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3730" h="715553">
                <a:moveTo>
                  <a:pt x="0" y="0"/>
                </a:moveTo>
                <a:lnTo>
                  <a:pt x="1885954" y="0"/>
                </a:lnTo>
                <a:lnTo>
                  <a:pt x="2243730" y="357777"/>
                </a:lnTo>
                <a:lnTo>
                  <a:pt x="1885954" y="715553"/>
                </a:lnTo>
                <a:lnTo>
                  <a:pt x="0" y="715553"/>
                </a:lnTo>
                <a:lnTo>
                  <a:pt x="357776" y="357777"/>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67" name="TextBox 66">
            <a:extLst>
              <a:ext uri="{FF2B5EF4-FFF2-40B4-BE49-F238E27FC236}">
                <a16:creationId xmlns:a16="http://schemas.microsoft.com/office/drawing/2014/main" id="{66B00B01-D8AE-456C-95A3-5EA3398B4641}"/>
              </a:ext>
            </a:extLst>
          </p:cNvPr>
          <p:cNvSpPr txBox="1"/>
          <p:nvPr/>
        </p:nvSpPr>
        <p:spPr>
          <a:xfrm>
            <a:off x="9753599" y="4240342"/>
            <a:ext cx="971934" cy="400110"/>
          </a:xfrm>
          <a:prstGeom prst="rect">
            <a:avLst/>
          </a:prstGeom>
          <a:noFill/>
        </p:spPr>
        <p:txBody>
          <a:bodyPr wrap="square" rtlCol="0">
            <a:spAutoFit/>
          </a:bodyPr>
          <a:lstStyle/>
          <a:p>
            <a:pPr algn="ctr"/>
            <a:r>
              <a:rPr lang="en-US" sz="2000" dirty="0">
                <a:solidFill>
                  <a:schemeClr val="bg1"/>
                </a:solidFill>
                <a:latin typeface="Roboto Slab" pitchFamily="2" charset="0"/>
                <a:ea typeface="Roboto Slab" pitchFamily="2" charset="0"/>
                <a:cs typeface="Open Sans" panose="020B0606030504020204" pitchFamily="34" charset="0"/>
              </a:rPr>
              <a:t>2018</a:t>
            </a:r>
          </a:p>
        </p:txBody>
      </p:sp>
      <p:sp>
        <p:nvSpPr>
          <p:cNvPr id="68" name="Freeform 5">
            <a:extLst>
              <a:ext uri="{FF2B5EF4-FFF2-40B4-BE49-F238E27FC236}">
                <a16:creationId xmlns:a16="http://schemas.microsoft.com/office/drawing/2014/main" id="{EBB134B2-626C-4B7C-BBDB-B0CABAFB1520}"/>
              </a:ext>
            </a:extLst>
          </p:cNvPr>
          <p:cNvSpPr>
            <a:spLocks noEditPoints="1"/>
          </p:cNvSpPr>
          <p:nvPr/>
        </p:nvSpPr>
        <p:spPr bwMode="auto">
          <a:xfrm>
            <a:off x="3861013" y="5080164"/>
            <a:ext cx="326404" cy="328695"/>
          </a:xfrm>
          <a:custGeom>
            <a:avLst/>
            <a:gdLst>
              <a:gd name="T0" fmla="*/ 187 w 187"/>
              <a:gd name="T1" fmla="*/ 9 h 187"/>
              <a:gd name="T2" fmla="*/ 185 w 187"/>
              <a:gd name="T3" fmla="*/ 2 h 187"/>
              <a:gd name="T4" fmla="*/ 178 w 187"/>
              <a:gd name="T5" fmla="*/ 0 h 187"/>
              <a:gd name="T6" fmla="*/ 121 w 187"/>
              <a:gd name="T7" fmla="*/ 39 h 187"/>
              <a:gd name="T8" fmla="*/ 93 w 187"/>
              <a:gd name="T9" fmla="*/ 39 h 187"/>
              <a:gd name="T10" fmla="*/ 94 w 187"/>
              <a:gd name="T11" fmla="*/ 35 h 187"/>
              <a:gd name="T12" fmla="*/ 89 w 187"/>
              <a:gd name="T13" fmla="*/ 28 h 187"/>
              <a:gd name="T14" fmla="*/ 82 w 187"/>
              <a:gd name="T15" fmla="*/ 28 h 187"/>
              <a:gd name="T16" fmla="*/ 73 w 187"/>
              <a:gd name="T17" fmla="*/ 33 h 187"/>
              <a:gd name="T18" fmla="*/ 72 w 187"/>
              <a:gd name="T19" fmla="*/ 26 h 187"/>
              <a:gd name="T20" fmla="*/ 65 w 187"/>
              <a:gd name="T21" fmla="*/ 21 h 187"/>
              <a:gd name="T22" fmla="*/ 56 w 187"/>
              <a:gd name="T23" fmla="*/ 28 h 187"/>
              <a:gd name="T24" fmla="*/ 31 w 187"/>
              <a:gd name="T25" fmla="*/ 21 h 187"/>
              <a:gd name="T26" fmla="*/ 19 w 187"/>
              <a:gd name="T27" fmla="*/ 31 h 187"/>
              <a:gd name="T28" fmla="*/ 20 w 187"/>
              <a:gd name="T29" fmla="*/ 38 h 187"/>
              <a:gd name="T30" fmla="*/ 69 w 187"/>
              <a:gd name="T31" fmla="*/ 65 h 187"/>
              <a:gd name="T32" fmla="*/ 50 w 187"/>
              <a:gd name="T33" fmla="*/ 117 h 187"/>
              <a:gd name="T34" fmla="*/ 10 w 187"/>
              <a:gd name="T35" fmla="*/ 117 h 187"/>
              <a:gd name="T36" fmla="*/ 5 w 187"/>
              <a:gd name="T37" fmla="*/ 118 h 187"/>
              <a:gd name="T38" fmla="*/ 0 w 187"/>
              <a:gd name="T39" fmla="*/ 125 h 187"/>
              <a:gd name="T40" fmla="*/ 29 w 187"/>
              <a:gd name="T41" fmla="*/ 142 h 187"/>
              <a:gd name="T42" fmla="*/ 32 w 187"/>
              <a:gd name="T43" fmla="*/ 145 h 187"/>
              <a:gd name="T44" fmla="*/ 33 w 187"/>
              <a:gd name="T45" fmla="*/ 155 h 187"/>
              <a:gd name="T46" fmla="*/ 33 w 187"/>
              <a:gd name="T47" fmla="*/ 155 h 187"/>
              <a:gd name="T48" fmla="*/ 42 w 187"/>
              <a:gd name="T49" fmla="*/ 155 h 187"/>
              <a:gd name="T50" fmla="*/ 45 w 187"/>
              <a:gd name="T51" fmla="*/ 159 h 187"/>
              <a:gd name="T52" fmla="*/ 62 w 187"/>
              <a:gd name="T53" fmla="*/ 187 h 187"/>
              <a:gd name="T54" fmla="*/ 65 w 187"/>
              <a:gd name="T55" fmla="*/ 186 h 187"/>
              <a:gd name="T56" fmla="*/ 71 w 187"/>
              <a:gd name="T57" fmla="*/ 177 h 187"/>
              <a:gd name="T58" fmla="*/ 67 w 187"/>
              <a:gd name="T59" fmla="*/ 140 h 187"/>
              <a:gd name="T60" fmla="*/ 108 w 187"/>
              <a:gd name="T61" fmla="*/ 105 h 187"/>
              <a:gd name="T62" fmla="*/ 123 w 187"/>
              <a:gd name="T63" fmla="*/ 119 h 187"/>
              <a:gd name="T64" fmla="*/ 153 w 187"/>
              <a:gd name="T65" fmla="*/ 170 h 187"/>
              <a:gd name="T66" fmla="*/ 165 w 187"/>
              <a:gd name="T67" fmla="*/ 160 h 187"/>
              <a:gd name="T68" fmla="*/ 166 w 187"/>
              <a:gd name="T69" fmla="*/ 154 h 187"/>
              <a:gd name="T70" fmla="*/ 165 w 187"/>
              <a:gd name="T71" fmla="*/ 126 h 187"/>
              <a:gd name="T72" fmla="*/ 165 w 187"/>
              <a:gd name="T73" fmla="*/ 119 h 187"/>
              <a:gd name="T74" fmla="*/ 157 w 187"/>
              <a:gd name="T75" fmla="*/ 114 h 187"/>
              <a:gd name="T76" fmla="*/ 153 w 187"/>
              <a:gd name="T77" fmla="*/ 111 h 187"/>
              <a:gd name="T78" fmla="*/ 161 w 187"/>
              <a:gd name="T79" fmla="*/ 102 h 187"/>
              <a:gd name="T80" fmla="*/ 155 w 187"/>
              <a:gd name="T81" fmla="*/ 94 h 187"/>
              <a:gd name="T82" fmla="*/ 148 w 187"/>
              <a:gd name="T83" fmla="*/ 94 h 187"/>
              <a:gd name="T84" fmla="*/ 141 w 187"/>
              <a:gd name="T85" fmla="*/ 72 h 187"/>
              <a:gd name="T86" fmla="*/ 175 w 187"/>
              <a:gd name="T87" fmla="*/ 38 h 187"/>
              <a:gd name="T88" fmla="*/ 175 w 187"/>
              <a:gd name="T89" fmla="*/ 3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7" h="187">
                <a:moveTo>
                  <a:pt x="175" y="38"/>
                </a:moveTo>
                <a:cubicBezTo>
                  <a:pt x="183" y="27"/>
                  <a:pt x="187" y="17"/>
                  <a:pt x="187" y="9"/>
                </a:cubicBezTo>
                <a:cubicBezTo>
                  <a:pt x="187" y="7"/>
                  <a:pt x="187" y="5"/>
                  <a:pt x="186" y="3"/>
                </a:cubicBezTo>
                <a:cubicBezTo>
                  <a:pt x="186" y="3"/>
                  <a:pt x="186" y="2"/>
                  <a:pt x="185" y="2"/>
                </a:cubicBezTo>
                <a:cubicBezTo>
                  <a:pt x="185" y="2"/>
                  <a:pt x="184" y="1"/>
                  <a:pt x="184" y="1"/>
                </a:cubicBezTo>
                <a:cubicBezTo>
                  <a:pt x="183" y="0"/>
                  <a:pt x="181" y="0"/>
                  <a:pt x="178" y="0"/>
                </a:cubicBezTo>
                <a:cubicBezTo>
                  <a:pt x="171" y="0"/>
                  <a:pt x="160" y="4"/>
                  <a:pt x="150" y="12"/>
                </a:cubicBezTo>
                <a:cubicBezTo>
                  <a:pt x="141" y="18"/>
                  <a:pt x="133" y="27"/>
                  <a:pt x="121" y="39"/>
                </a:cubicBezTo>
                <a:cubicBezTo>
                  <a:pt x="119" y="41"/>
                  <a:pt x="117" y="43"/>
                  <a:pt x="115" y="46"/>
                </a:cubicBezTo>
                <a:cubicBezTo>
                  <a:pt x="93" y="39"/>
                  <a:pt x="93" y="39"/>
                  <a:pt x="93" y="39"/>
                </a:cubicBezTo>
                <a:cubicBezTo>
                  <a:pt x="93" y="39"/>
                  <a:pt x="93" y="39"/>
                  <a:pt x="93" y="39"/>
                </a:cubicBezTo>
                <a:cubicBezTo>
                  <a:pt x="94" y="38"/>
                  <a:pt x="94" y="37"/>
                  <a:pt x="94" y="35"/>
                </a:cubicBezTo>
                <a:cubicBezTo>
                  <a:pt x="94" y="34"/>
                  <a:pt x="94" y="33"/>
                  <a:pt x="93" y="32"/>
                </a:cubicBezTo>
                <a:cubicBezTo>
                  <a:pt x="89" y="28"/>
                  <a:pt x="89" y="28"/>
                  <a:pt x="89" y="28"/>
                </a:cubicBezTo>
                <a:cubicBezTo>
                  <a:pt x="88" y="27"/>
                  <a:pt x="87" y="26"/>
                  <a:pt x="85" y="26"/>
                </a:cubicBezTo>
                <a:cubicBezTo>
                  <a:pt x="84" y="26"/>
                  <a:pt x="83" y="27"/>
                  <a:pt x="82" y="28"/>
                </a:cubicBezTo>
                <a:cubicBezTo>
                  <a:pt x="76" y="34"/>
                  <a:pt x="76" y="34"/>
                  <a:pt x="76" y="34"/>
                </a:cubicBezTo>
                <a:cubicBezTo>
                  <a:pt x="73" y="33"/>
                  <a:pt x="73" y="33"/>
                  <a:pt x="73" y="33"/>
                </a:cubicBezTo>
                <a:cubicBezTo>
                  <a:pt x="73" y="32"/>
                  <a:pt x="74" y="31"/>
                  <a:pt x="74" y="30"/>
                </a:cubicBezTo>
                <a:cubicBezTo>
                  <a:pt x="74" y="29"/>
                  <a:pt x="73" y="27"/>
                  <a:pt x="72" y="26"/>
                </a:cubicBezTo>
                <a:cubicBezTo>
                  <a:pt x="68" y="22"/>
                  <a:pt x="68" y="22"/>
                  <a:pt x="68" y="22"/>
                </a:cubicBezTo>
                <a:cubicBezTo>
                  <a:pt x="67" y="21"/>
                  <a:pt x="66" y="21"/>
                  <a:pt x="65" y="21"/>
                </a:cubicBezTo>
                <a:cubicBezTo>
                  <a:pt x="63" y="21"/>
                  <a:pt x="62" y="21"/>
                  <a:pt x="61" y="22"/>
                </a:cubicBezTo>
                <a:cubicBezTo>
                  <a:pt x="56" y="28"/>
                  <a:pt x="56" y="28"/>
                  <a:pt x="56" y="28"/>
                </a:cubicBezTo>
                <a:cubicBezTo>
                  <a:pt x="33" y="21"/>
                  <a:pt x="33" y="21"/>
                  <a:pt x="33" y="21"/>
                </a:cubicBezTo>
                <a:cubicBezTo>
                  <a:pt x="32" y="21"/>
                  <a:pt x="32" y="21"/>
                  <a:pt x="31" y="21"/>
                </a:cubicBezTo>
                <a:cubicBezTo>
                  <a:pt x="30" y="21"/>
                  <a:pt x="28" y="21"/>
                  <a:pt x="27" y="23"/>
                </a:cubicBezTo>
                <a:cubicBezTo>
                  <a:pt x="19" y="31"/>
                  <a:pt x="19" y="31"/>
                  <a:pt x="19" y="31"/>
                </a:cubicBezTo>
                <a:cubicBezTo>
                  <a:pt x="18" y="31"/>
                  <a:pt x="18" y="33"/>
                  <a:pt x="18" y="34"/>
                </a:cubicBezTo>
                <a:cubicBezTo>
                  <a:pt x="18" y="36"/>
                  <a:pt x="19" y="37"/>
                  <a:pt x="20" y="38"/>
                </a:cubicBezTo>
                <a:cubicBezTo>
                  <a:pt x="68" y="65"/>
                  <a:pt x="68" y="65"/>
                  <a:pt x="68" y="65"/>
                </a:cubicBezTo>
                <a:cubicBezTo>
                  <a:pt x="68" y="65"/>
                  <a:pt x="69" y="65"/>
                  <a:pt x="69" y="65"/>
                </a:cubicBezTo>
                <a:cubicBezTo>
                  <a:pt x="83" y="79"/>
                  <a:pt x="83" y="79"/>
                  <a:pt x="83" y="79"/>
                </a:cubicBezTo>
                <a:cubicBezTo>
                  <a:pt x="70" y="92"/>
                  <a:pt x="59" y="105"/>
                  <a:pt x="50" y="117"/>
                </a:cubicBezTo>
                <a:cubicBezTo>
                  <a:pt x="49" y="118"/>
                  <a:pt x="48" y="119"/>
                  <a:pt x="47" y="120"/>
                </a:cubicBezTo>
                <a:cubicBezTo>
                  <a:pt x="10" y="117"/>
                  <a:pt x="10" y="117"/>
                  <a:pt x="10" y="117"/>
                </a:cubicBezTo>
                <a:cubicBezTo>
                  <a:pt x="10" y="116"/>
                  <a:pt x="10" y="116"/>
                  <a:pt x="10" y="116"/>
                </a:cubicBezTo>
                <a:cubicBezTo>
                  <a:pt x="8" y="117"/>
                  <a:pt x="6" y="117"/>
                  <a:pt x="5" y="118"/>
                </a:cubicBezTo>
                <a:cubicBezTo>
                  <a:pt x="1" y="122"/>
                  <a:pt x="1" y="122"/>
                  <a:pt x="1" y="122"/>
                </a:cubicBezTo>
                <a:cubicBezTo>
                  <a:pt x="1" y="123"/>
                  <a:pt x="0" y="124"/>
                  <a:pt x="0" y="125"/>
                </a:cubicBezTo>
                <a:cubicBezTo>
                  <a:pt x="0" y="127"/>
                  <a:pt x="1" y="129"/>
                  <a:pt x="3" y="130"/>
                </a:cubicBezTo>
                <a:cubicBezTo>
                  <a:pt x="29" y="142"/>
                  <a:pt x="29" y="142"/>
                  <a:pt x="29" y="142"/>
                </a:cubicBezTo>
                <a:cubicBezTo>
                  <a:pt x="29" y="142"/>
                  <a:pt x="29" y="142"/>
                  <a:pt x="30" y="143"/>
                </a:cubicBezTo>
                <a:cubicBezTo>
                  <a:pt x="32" y="145"/>
                  <a:pt x="32" y="145"/>
                  <a:pt x="32" y="145"/>
                </a:cubicBezTo>
                <a:cubicBezTo>
                  <a:pt x="31" y="147"/>
                  <a:pt x="31" y="148"/>
                  <a:pt x="31" y="150"/>
                </a:cubicBezTo>
                <a:cubicBezTo>
                  <a:pt x="31" y="152"/>
                  <a:pt x="31" y="153"/>
                  <a:pt x="33" y="155"/>
                </a:cubicBezTo>
                <a:cubicBezTo>
                  <a:pt x="33" y="155"/>
                  <a:pt x="33" y="155"/>
                  <a:pt x="33" y="155"/>
                </a:cubicBezTo>
                <a:cubicBezTo>
                  <a:pt x="33" y="155"/>
                  <a:pt x="33" y="155"/>
                  <a:pt x="33" y="155"/>
                </a:cubicBezTo>
                <a:cubicBezTo>
                  <a:pt x="34" y="156"/>
                  <a:pt x="36" y="156"/>
                  <a:pt x="37" y="156"/>
                </a:cubicBezTo>
                <a:cubicBezTo>
                  <a:pt x="39" y="156"/>
                  <a:pt x="41" y="156"/>
                  <a:pt x="42" y="155"/>
                </a:cubicBezTo>
                <a:cubicBezTo>
                  <a:pt x="45" y="158"/>
                  <a:pt x="45" y="158"/>
                  <a:pt x="45" y="158"/>
                </a:cubicBezTo>
                <a:cubicBezTo>
                  <a:pt x="45" y="158"/>
                  <a:pt x="45" y="158"/>
                  <a:pt x="45" y="159"/>
                </a:cubicBezTo>
                <a:cubicBezTo>
                  <a:pt x="58" y="184"/>
                  <a:pt x="58" y="184"/>
                  <a:pt x="58" y="184"/>
                </a:cubicBezTo>
                <a:cubicBezTo>
                  <a:pt x="58" y="186"/>
                  <a:pt x="60" y="187"/>
                  <a:pt x="62" y="187"/>
                </a:cubicBezTo>
                <a:cubicBezTo>
                  <a:pt x="62" y="187"/>
                  <a:pt x="62" y="187"/>
                  <a:pt x="62" y="187"/>
                </a:cubicBezTo>
                <a:cubicBezTo>
                  <a:pt x="63" y="187"/>
                  <a:pt x="64" y="187"/>
                  <a:pt x="65" y="186"/>
                </a:cubicBezTo>
                <a:cubicBezTo>
                  <a:pt x="69" y="182"/>
                  <a:pt x="69" y="182"/>
                  <a:pt x="69" y="182"/>
                </a:cubicBezTo>
                <a:cubicBezTo>
                  <a:pt x="70" y="181"/>
                  <a:pt x="71" y="179"/>
                  <a:pt x="71" y="177"/>
                </a:cubicBezTo>
                <a:cubicBezTo>
                  <a:pt x="71" y="177"/>
                  <a:pt x="71" y="177"/>
                  <a:pt x="71" y="177"/>
                </a:cubicBezTo>
                <a:cubicBezTo>
                  <a:pt x="67" y="140"/>
                  <a:pt x="67" y="140"/>
                  <a:pt x="67" y="140"/>
                </a:cubicBezTo>
                <a:cubicBezTo>
                  <a:pt x="68" y="139"/>
                  <a:pt x="69" y="138"/>
                  <a:pt x="70" y="138"/>
                </a:cubicBezTo>
                <a:cubicBezTo>
                  <a:pt x="82" y="129"/>
                  <a:pt x="95" y="117"/>
                  <a:pt x="108" y="105"/>
                </a:cubicBezTo>
                <a:cubicBezTo>
                  <a:pt x="122" y="118"/>
                  <a:pt x="122" y="118"/>
                  <a:pt x="122" y="118"/>
                </a:cubicBezTo>
                <a:cubicBezTo>
                  <a:pt x="122" y="118"/>
                  <a:pt x="122" y="119"/>
                  <a:pt x="123" y="119"/>
                </a:cubicBezTo>
                <a:cubicBezTo>
                  <a:pt x="149" y="167"/>
                  <a:pt x="149" y="167"/>
                  <a:pt x="149" y="167"/>
                </a:cubicBezTo>
                <a:cubicBezTo>
                  <a:pt x="150" y="169"/>
                  <a:pt x="152" y="170"/>
                  <a:pt x="153" y="170"/>
                </a:cubicBezTo>
                <a:cubicBezTo>
                  <a:pt x="155" y="170"/>
                  <a:pt x="156" y="169"/>
                  <a:pt x="157" y="168"/>
                </a:cubicBezTo>
                <a:cubicBezTo>
                  <a:pt x="165" y="160"/>
                  <a:pt x="165" y="160"/>
                  <a:pt x="165" y="160"/>
                </a:cubicBezTo>
                <a:cubicBezTo>
                  <a:pt x="166" y="159"/>
                  <a:pt x="166" y="158"/>
                  <a:pt x="166" y="156"/>
                </a:cubicBezTo>
                <a:cubicBezTo>
                  <a:pt x="166" y="155"/>
                  <a:pt x="166" y="155"/>
                  <a:pt x="166" y="154"/>
                </a:cubicBezTo>
                <a:cubicBezTo>
                  <a:pt x="159" y="132"/>
                  <a:pt x="159" y="132"/>
                  <a:pt x="159" y="132"/>
                </a:cubicBezTo>
                <a:cubicBezTo>
                  <a:pt x="165" y="126"/>
                  <a:pt x="165" y="126"/>
                  <a:pt x="165" y="126"/>
                </a:cubicBezTo>
                <a:cubicBezTo>
                  <a:pt x="166" y="125"/>
                  <a:pt x="166" y="124"/>
                  <a:pt x="166" y="123"/>
                </a:cubicBezTo>
                <a:cubicBezTo>
                  <a:pt x="166" y="121"/>
                  <a:pt x="166" y="120"/>
                  <a:pt x="165" y="119"/>
                </a:cubicBezTo>
                <a:cubicBezTo>
                  <a:pt x="161" y="115"/>
                  <a:pt x="161" y="115"/>
                  <a:pt x="161" y="115"/>
                </a:cubicBezTo>
                <a:cubicBezTo>
                  <a:pt x="160" y="114"/>
                  <a:pt x="159" y="114"/>
                  <a:pt x="157" y="114"/>
                </a:cubicBezTo>
                <a:cubicBezTo>
                  <a:pt x="156" y="114"/>
                  <a:pt x="155" y="114"/>
                  <a:pt x="154" y="115"/>
                </a:cubicBezTo>
                <a:cubicBezTo>
                  <a:pt x="153" y="111"/>
                  <a:pt x="153" y="111"/>
                  <a:pt x="153" y="111"/>
                </a:cubicBezTo>
                <a:cubicBezTo>
                  <a:pt x="159" y="105"/>
                  <a:pt x="159" y="105"/>
                  <a:pt x="159" y="105"/>
                </a:cubicBezTo>
                <a:cubicBezTo>
                  <a:pt x="160" y="104"/>
                  <a:pt x="161" y="103"/>
                  <a:pt x="161" y="102"/>
                </a:cubicBezTo>
                <a:cubicBezTo>
                  <a:pt x="161" y="100"/>
                  <a:pt x="160" y="99"/>
                  <a:pt x="159" y="98"/>
                </a:cubicBezTo>
                <a:cubicBezTo>
                  <a:pt x="155" y="94"/>
                  <a:pt x="155" y="94"/>
                  <a:pt x="155" y="94"/>
                </a:cubicBezTo>
                <a:cubicBezTo>
                  <a:pt x="154" y="93"/>
                  <a:pt x="153" y="93"/>
                  <a:pt x="152" y="93"/>
                </a:cubicBezTo>
                <a:cubicBezTo>
                  <a:pt x="150" y="93"/>
                  <a:pt x="149" y="93"/>
                  <a:pt x="148" y="94"/>
                </a:cubicBezTo>
                <a:cubicBezTo>
                  <a:pt x="148" y="94"/>
                  <a:pt x="148" y="94"/>
                  <a:pt x="148" y="94"/>
                </a:cubicBezTo>
                <a:cubicBezTo>
                  <a:pt x="141" y="72"/>
                  <a:pt x="141" y="72"/>
                  <a:pt x="141" y="72"/>
                </a:cubicBezTo>
                <a:cubicBezTo>
                  <a:pt x="144" y="70"/>
                  <a:pt x="146" y="68"/>
                  <a:pt x="148" y="66"/>
                </a:cubicBezTo>
                <a:cubicBezTo>
                  <a:pt x="160" y="54"/>
                  <a:pt x="169" y="46"/>
                  <a:pt x="175" y="38"/>
                </a:cubicBezTo>
                <a:close/>
                <a:moveTo>
                  <a:pt x="175" y="38"/>
                </a:moveTo>
                <a:cubicBezTo>
                  <a:pt x="175" y="38"/>
                  <a:pt x="175" y="38"/>
                  <a:pt x="175" y="38"/>
                </a:cubicBezTo>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Oval 68">
            <a:extLst>
              <a:ext uri="{FF2B5EF4-FFF2-40B4-BE49-F238E27FC236}">
                <a16:creationId xmlns:a16="http://schemas.microsoft.com/office/drawing/2014/main" id="{25808CC2-51E7-4A9B-8BB9-2E83E6030741}"/>
              </a:ext>
            </a:extLst>
          </p:cNvPr>
          <p:cNvSpPr/>
          <p:nvPr/>
        </p:nvSpPr>
        <p:spPr>
          <a:xfrm rot="10800000">
            <a:off x="3659271" y="4879566"/>
            <a:ext cx="729890" cy="729890"/>
          </a:xfrm>
          <a:prstGeom prst="ellipse">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a:extLst>
              <a:ext uri="{FF2B5EF4-FFF2-40B4-BE49-F238E27FC236}">
                <a16:creationId xmlns:a16="http://schemas.microsoft.com/office/drawing/2014/main" id="{E94BFCD3-5A6D-4022-A3DD-ABC38383F5B6}"/>
              </a:ext>
            </a:extLst>
          </p:cNvPr>
          <p:cNvSpPr txBox="1"/>
          <p:nvPr/>
        </p:nvSpPr>
        <p:spPr>
          <a:xfrm>
            <a:off x="2909983" y="5701061"/>
            <a:ext cx="2228466" cy="323165"/>
          </a:xfrm>
          <a:prstGeom prst="rect">
            <a:avLst/>
          </a:prstGeom>
          <a:noFill/>
        </p:spPr>
        <p:txBody>
          <a:bodyPr wrap="square" rtlCol="0">
            <a:spAutoFit/>
          </a:bodyPr>
          <a:lstStyle/>
          <a:p>
            <a:pPr algn="ctr"/>
            <a:r>
              <a:rPr lang="en-US" sz="1500" b="1" dirty="0">
                <a:solidFill>
                  <a:schemeClr val="bg2"/>
                </a:solidFill>
                <a:latin typeface="Roboto Slab" pitchFamily="2" charset="0"/>
                <a:ea typeface="Roboto Slab" pitchFamily="2" charset="0"/>
                <a:cs typeface="Open Sans" panose="020B0606030504020204" pitchFamily="34" charset="0"/>
              </a:rPr>
              <a:t>Creative Template</a:t>
            </a:r>
          </a:p>
        </p:txBody>
      </p:sp>
      <p:sp>
        <p:nvSpPr>
          <p:cNvPr id="71" name="TextBox 70">
            <a:extLst>
              <a:ext uri="{FF2B5EF4-FFF2-40B4-BE49-F238E27FC236}">
                <a16:creationId xmlns:a16="http://schemas.microsoft.com/office/drawing/2014/main" id="{79DFD38F-E44B-42D3-B55D-C89F4C629444}"/>
              </a:ext>
            </a:extLst>
          </p:cNvPr>
          <p:cNvSpPr txBox="1"/>
          <p:nvPr/>
        </p:nvSpPr>
        <p:spPr>
          <a:xfrm>
            <a:off x="3324034" y="5971397"/>
            <a:ext cx="1400366" cy="276999"/>
          </a:xfrm>
          <a:prstGeom prst="rect">
            <a:avLst/>
          </a:prstGeom>
          <a:noFill/>
        </p:spPr>
        <p:txBody>
          <a:bodyPr wrap="square" rtlCol="0">
            <a:spAutoFit/>
          </a:bodyPr>
          <a:lstStyle/>
          <a:p>
            <a:pPr algn="ctr"/>
            <a:r>
              <a:rPr lang="en-US" sz="1200" dirty="0">
                <a:solidFill>
                  <a:schemeClr val="tx1">
                    <a:lumMod val="75000"/>
                    <a:lumOff val="25000"/>
                  </a:schemeClr>
                </a:solidFill>
                <a:latin typeface="Roboto Slab" pitchFamily="2" charset="0"/>
                <a:ea typeface="Roboto Slab" pitchFamily="2" charset="0"/>
                <a:cs typeface="Open Sans" panose="020B0606030504020204" pitchFamily="34" charset="0"/>
              </a:rPr>
              <a:t>Some text</a:t>
            </a:r>
          </a:p>
        </p:txBody>
      </p:sp>
      <p:grpSp>
        <p:nvGrpSpPr>
          <p:cNvPr id="72" name="Group 71">
            <a:extLst>
              <a:ext uri="{FF2B5EF4-FFF2-40B4-BE49-F238E27FC236}">
                <a16:creationId xmlns:a16="http://schemas.microsoft.com/office/drawing/2014/main" id="{C5F295E5-43E3-4AE7-8C47-65FE648533BF}"/>
              </a:ext>
            </a:extLst>
          </p:cNvPr>
          <p:cNvGrpSpPr/>
          <p:nvPr/>
        </p:nvGrpSpPr>
        <p:grpSpPr>
          <a:xfrm>
            <a:off x="8020892" y="5088388"/>
            <a:ext cx="293782" cy="312247"/>
            <a:chOff x="6670357" y="2277094"/>
            <a:chExt cx="555626" cy="590551"/>
          </a:xfrm>
          <a:solidFill>
            <a:schemeClr val="accent5"/>
          </a:solidFill>
        </p:grpSpPr>
        <p:sp>
          <p:nvSpPr>
            <p:cNvPr id="73" name="Rectangle 10">
              <a:extLst>
                <a:ext uri="{FF2B5EF4-FFF2-40B4-BE49-F238E27FC236}">
                  <a16:creationId xmlns:a16="http://schemas.microsoft.com/office/drawing/2014/main" id="{91171185-E468-47F9-9CC0-D8361BCA6361}"/>
                </a:ext>
              </a:extLst>
            </p:cNvPr>
            <p:cNvSpPr>
              <a:spLocks noChangeArrowheads="1"/>
            </p:cNvSpPr>
            <p:nvPr/>
          </p:nvSpPr>
          <p:spPr bwMode="auto">
            <a:xfrm>
              <a:off x="6924358" y="2277094"/>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Rectangle 11">
              <a:extLst>
                <a:ext uri="{FF2B5EF4-FFF2-40B4-BE49-F238E27FC236}">
                  <a16:creationId xmlns:a16="http://schemas.microsoft.com/office/drawing/2014/main" id="{64D8C976-DE25-4FA5-9AD6-58F7D422D373}"/>
                </a:ext>
              </a:extLst>
            </p:cNvPr>
            <p:cNvSpPr>
              <a:spLocks noChangeArrowheads="1"/>
            </p:cNvSpPr>
            <p:nvPr/>
          </p:nvSpPr>
          <p:spPr bwMode="auto">
            <a:xfrm>
              <a:off x="6924358" y="2716832"/>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12">
              <a:extLst>
                <a:ext uri="{FF2B5EF4-FFF2-40B4-BE49-F238E27FC236}">
                  <a16:creationId xmlns:a16="http://schemas.microsoft.com/office/drawing/2014/main" id="{2FBE9F6A-A494-47E0-8ACC-6FDA34071292}"/>
                </a:ext>
              </a:extLst>
            </p:cNvPr>
            <p:cNvSpPr>
              <a:spLocks noEditPoints="1"/>
            </p:cNvSpPr>
            <p:nvPr/>
          </p:nvSpPr>
          <p:spPr bwMode="auto">
            <a:xfrm>
              <a:off x="6670357" y="2462832"/>
              <a:ext cx="254000" cy="219075"/>
            </a:xfrm>
            <a:custGeom>
              <a:avLst/>
              <a:gdLst>
                <a:gd name="T0" fmla="*/ 22 w 22"/>
                <a:gd name="T1" fmla="*/ 13 h 19"/>
                <a:gd name="T2" fmla="*/ 10 w 22"/>
                <a:gd name="T3" fmla="*/ 13 h 19"/>
                <a:gd name="T4" fmla="*/ 6 w 22"/>
                <a:gd name="T5" fmla="*/ 10 h 19"/>
                <a:gd name="T6" fmla="*/ 10 w 22"/>
                <a:gd name="T7" fmla="*/ 6 h 19"/>
                <a:gd name="T8" fmla="*/ 22 w 22"/>
                <a:gd name="T9" fmla="*/ 6 h 19"/>
                <a:gd name="T10" fmla="*/ 22 w 22"/>
                <a:gd name="T11" fmla="*/ 0 h 19"/>
                <a:gd name="T12" fmla="*/ 10 w 22"/>
                <a:gd name="T13" fmla="*/ 0 h 19"/>
                <a:gd name="T14" fmla="*/ 0 w 22"/>
                <a:gd name="T15" fmla="*/ 10 h 19"/>
                <a:gd name="T16" fmla="*/ 10 w 22"/>
                <a:gd name="T17" fmla="*/ 19 h 19"/>
                <a:gd name="T18" fmla="*/ 22 w 22"/>
                <a:gd name="T19" fmla="*/ 19 h 19"/>
                <a:gd name="T20" fmla="*/ 22 w 22"/>
                <a:gd name="T21" fmla="*/ 13 h 19"/>
                <a:gd name="T22" fmla="*/ 22 w 22"/>
                <a:gd name="T23" fmla="*/ 13 h 19"/>
                <a:gd name="T24" fmla="*/ 22 w 22"/>
                <a:gd name="T25"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22" y="13"/>
                  </a:moveTo>
                  <a:cubicBezTo>
                    <a:pt x="10" y="13"/>
                    <a:pt x="10" y="13"/>
                    <a:pt x="10" y="13"/>
                  </a:cubicBezTo>
                  <a:cubicBezTo>
                    <a:pt x="8" y="13"/>
                    <a:pt x="6" y="12"/>
                    <a:pt x="6" y="10"/>
                  </a:cubicBezTo>
                  <a:cubicBezTo>
                    <a:pt x="6" y="8"/>
                    <a:pt x="8" y="6"/>
                    <a:pt x="10" y="6"/>
                  </a:cubicBezTo>
                  <a:cubicBezTo>
                    <a:pt x="22" y="6"/>
                    <a:pt x="22" y="6"/>
                    <a:pt x="22" y="6"/>
                  </a:cubicBezTo>
                  <a:cubicBezTo>
                    <a:pt x="22" y="0"/>
                    <a:pt x="22" y="0"/>
                    <a:pt x="22" y="0"/>
                  </a:cubicBezTo>
                  <a:cubicBezTo>
                    <a:pt x="10" y="0"/>
                    <a:pt x="10" y="0"/>
                    <a:pt x="10" y="0"/>
                  </a:cubicBezTo>
                  <a:cubicBezTo>
                    <a:pt x="4" y="0"/>
                    <a:pt x="0" y="4"/>
                    <a:pt x="0" y="10"/>
                  </a:cubicBezTo>
                  <a:cubicBezTo>
                    <a:pt x="0" y="15"/>
                    <a:pt x="4" y="19"/>
                    <a:pt x="10" y="19"/>
                  </a:cubicBezTo>
                  <a:cubicBezTo>
                    <a:pt x="22" y="19"/>
                    <a:pt x="22" y="19"/>
                    <a:pt x="22" y="19"/>
                  </a:cubicBezTo>
                  <a:lnTo>
                    <a:pt x="22" y="13"/>
                  </a:lnTo>
                  <a:close/>
                  <a:moveTo>
                    <a:pt x="22" y="13"/>
                  </a:moveTo>
                  <a:cubicBezTo>
                    <a:pt x="22" y="13"/>
                    <a:pt x="22" y="13"/>
                    <a:pt x="22"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13">
              <a:extLst>
                <a:ext uri="{FF2B5EF4-FFF2-40B4-BE49-F238E27FC236}">
                  <a16:creationId xmlns:a16="http://schemas.microsoft.com/office/drawing/2014/main" id="{5AE908AE-0A6D-43D8-8BBD-AAD2E1C74076}"/>
                </a:ext>
              </a:extLst>
            </p:cNvPr>
            <p:cNvSpPr>
              <a:spLocks noEditPoints="1"/>
            </p:cNvSpPr>
            <p:nvPr/>
          </p:nvSpPr>
          <p:spPr bwMode="auto">
            <a:xfrm>
              <a:off x="6970395" y="2462832"/>
              <a:ext cx="255588" cy="219075"/>
            </a:xfrm>
            <a:custGeom>
              <a:avLst/>
              <a:gdLst>
                <a:gd name="T0" fmla="*/ 12 w 22"/>
                <a:gd name="T1" fmla="*/ 0 h 19"/>
                <a:gd name="T2" fmla="*/ 0 w 22"/>
                <a:gd name="T3" fmla="*/ 0 h 19"/>
                <a:gd name="T4" fmla="*/ 0 w 22"/>
                <a:gd name="T5" fmla="*/ 6 h 19"/>
                <a:gd name="T6" fmla="*/ 12 w 22"/>
                <a:gd name="T7" fmla="*/ 6 h 19"/>
                <a:gd name="T8" fmla="*/ 16 w 22"/>
                <a:gd name="T9" fmla="*/ 10 h 19"/>
                <a:gd name="T10" fmla="*/ 12 w 22"/>
                <a:gd name="T11" fmla="*/ 13 h 19"/>
                <a:gd name="T12" fmla="*/ 0 w 22"/>
                <a:gd name="T13" fmla="*/ 13 h 19"/>
                <a:gd name="T14" fmla="*/ 0 w 22"/>
                <a:gd name="T15" fmla="*/ 19 h 19"/>
                <a:gd name="T16" fmla="*/ 12 w 22"/>
                <a:gd name="T17" fmla="*/ 19 h 19"/>
                <a:gd name="T18" fmla="*/ 22 w 22"/>
                <a:gd name="T19" fmla="*/ 10 h 19"/>
                <a:gd name="T20" fmla="*/ 12 w 22"/>
                <a:gd name="T21" fmla="*/ 0 h 19"/>
                <a:gd name="T22" fmla="*/ 12 w 22"/>
                <a:gd name="T23" fmla="*/ 0 h 19"/>
                <a:gd name="T24" fmla="*/ 12 w 22"/>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12" y="0"/>
                  </a:moveTo>
                  <a:cubicBezTo>
                    <a:pt x="0" y="0"/>
                    <a:pt x="0" y="0"/>
                    <a:pt x="0" y="0"/>
                  </a:cubicBezTo>
                  <a:cubicBezTo>
                    <a:pt x="0" y="6"/>
                    <a:pt x="0" y="6"/>
                    <a:pt x="0" y="6"/>
                  </a:cubicBezTo>
                  <a:cubicBezTo>
                    <a:pt x="12" y="6"/>
                    <a:pt x="12" y="6"/>
                    <a:pt x="12" y="6"/>
                  </a:cubicBezTo>
                  <a:cubicBezTo>
                    <a:pt x="14" y="6"/>
                    <a:pt x="16" y="8"/>
                    <a:pt x="16" y="10"/>
                  </a:cubicBezTo>
                  <a:cubicBezTo>
                    <a:pt x="16" y="12"/>
                    <a:pt x="14" y="13"/>
                    <a:pt x="12" y="13"/>
                  </a:cubicBezTo>
                  <a:cubicBezTo>
                    <a:pt x="0" y="13"/>
                    <a:pt x="0" y="13"/>
                    <a:pt x="0" y="13"/>
                  </a:cubicBezTo>
                  <a:cubicBezTo>
                    <a:pt x="0" y="19"/>
                    <a:pt x="0" y="19"/>
                    <a:pt x="0" y="19"/>
                  </a:cubicBezTo>
                  <a:cubicBezTo>
                    <a:pt x="12" y="19"/>
                    <a:pt x="12" y="19"/>
                    <a:pt x="12" y="19"/>
                  </a:cubicBezTo>
                  <a:cubicBezTo>
                    <a:pt x="18" y="19"/>
                    <a:pt x="22" y="15"/>
                    <a:pt x="22" y="10"/>
                  </a:cubicBezTo>
                  <a:cubicBezTo>
                    <a:pt x="22" y="4"/>
                    <a:pt x="18" y="0"/>
                    <a:pt x="12" y="0"/>
                  </a:cubicBezTo>
                  <a:close/>
                  <a:moveTo>
                    <a:pt x="12" y="0"/>
                  </a:move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14">
              <a:extLst>
                <a:ext uri="{FF2B5EF4-FFF2-40B4-BE49-F238E27FC236}">
                  <a16:creationId xmlns:a16="http://schemas.microsoft.com/office/drawing/2014/main" id="{0DADE59F-D9CF-4D93-8920-DBAD0BD0FBCF}"/>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close/>
                  <a:moveTo>
                    <a:pt x="15" y="80"/>
                  </a:moveTo>
                  <a:lnTo>
                    <a:pt x="1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15">
              <a:extLst>
                <a:ext uri="{FF2B5EF4-FFF2-40B4-BE49-F238E27FC236}">
                  <a16:creationId xmlns:a16="http://schemas.microsoft.com/office/drawing/2014/main" id="{9F8F153E-27DA-4E54-8CF4-D435235A2F7F}"/>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moveTo>
                    <a:pt x="15" y="80"/>
                  </a:moveTo>
                  <a:lnTo>
                    <a:pt x="15"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6">
              <a:extLst>
                <a:ext uri="{FF2B5EF4-FFF2-40B4-BE49-F238E27FC236}">
                  <a16:creationId xmlns:a16="http://schemas.microsoft.com/office/drawing/2014/main" id="{8D2E5E29-6212-48C4-9E9E-CF851B027A35}"/>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close/>
                  <a:moveTo>
                    <a:pt x="59" y="80"/>
                  </a:moveTo>
                  <a:lnTo>
                    <a:pt x="59"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17">
              <a:extLst>
                <a:ext uri="{FF2B5EF4-FFF2-40B4-BE49-F238E27FC236}">
                  <a16:creationId xmlns:a16="http://schemas.microsoft.com/office/drawing/2014/main" id="{73C030A1-0ABD-4553-B5C0-6B304D103DA8}"/>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moveTo>
                    <a:pt x="59" y="80"/>
                  </a:moveTo>
                  <a:lnTo>
                    <a:pt x="59"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18">
              <a:extLst>
                <a:ext uri="{FF2B5EF4-FFF2-40B4-BE49-F238E27FC236}">
                  <a16:creationId xmlns:a16="http://schemas.microsoft.com/office/drawing/2014/main" id="{AD578A4A-0299-4B93-B79B-E8D04991238F}"/>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close/>
                  <a:moveTo>
                    <a:pt x="59" y="0"/>
                  </a:move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9">
              <a:extLst>
                <a:ext uri="{FF2B5EF4-FFF2-40B4-BE49-F238E27FC236}">
                  <a16:creationId xmlns:a16="http://schemas.microsoft.com/office/drawing/2014/main" id="{8B121AA7-12F6-4920-9449-4DDEE1F12264}"/>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moveTo>
                    <a:pt x="59" y="0"/>
                  </a:moveTo>
                  <a:lnTo>
                    <a:pt x="5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20">
              <a:extLst>
                <a:ext uri="{FF2B5EF4-FFF2-40B4-BE49-F238E27FC236}">
                  <a16:creationId xmlns:a16="http://schemas.microsoft.com/office/drawing/2014/main" id="{A545BD04-A2AC-45E5-BF21-BE80C6F34D68}"/>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close/>
                  <a:moveTo>
                    <a:pt x="15" y="0"/>
                  </a:move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21">
              <a:extLst>
                <a:ext uri="{FF2B5EF4-FFF2-40B4-BE49-F238E27FC236}">
                  <a16:creationId xmlns:a16="http://schemas.microsoft.com/office/drawing/2014/main" id="{8F65221A-CD1F-4D0C-BEFF-AB47756FC5B9}"/>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moveTo>
                    <a:pt x="15" y="0"/>
                  </a:moveTo>
                  <a:lnTo>
                    <a:pt x="15"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5" name="Oval 84">
            <a:extLst>
              <a:ext uri="{FF2B5EF4-FFF2-40B4-BE49-F238E27FC236}">
                <a16:creationId xmlns:a16="http://schemas.microsoft.com/office/drawing/2014/main" id="{23C37D83-7B03-40A2-A215-46321E6B509D}"/>
              </a:ext>
            </a:extLst>
          </p:cNvPr>
          <p:cNvSpPr/>
          <p:nvPr/>
        </p:nvSpPr>
        <p:spPr>
          <a:xfrm>
            <a:off x="7802838" y="4879566"/>
            <a:ext cx="729890" cy="729890"/>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TextBox 85">
            <a:extLst>
              <a:ext uri="{FF2B5EF4-FFF2-40B4-BE49-F238E27FC236}">
                <a16:creationId xmlns:a16="http://schemas.microsoft.com/office/drawing/2014/main" id="{DB72ACCE-E000-48E2-B525-0A27147412EC}"/>
              </a:ext>
            </a:extLst>
          </p:cNvPr>
          <p:cNvSpPr txBox="1"/>
          <p:nvPr/>
        </p:nvSpPr>
        <p:spPr>
          <a:xfrm>
            <a:off x="7210231" y="5701061"/>
            <a:ext cx="1915104" cy="323165"/>
          </a:xfrm>
          <a:prstGeom prst="rect">
            <a:avLst/>
          </a:prstGeom>
          <a:noFill/>
        </p:spPr>
        <p:txBody>
          <a:bodyPr wrap="square" rtlCol="0">
            <a:spAutoFit/>
          </a:bodyPr>
          <a:lstStyle/>
          <a:p>
            <a:pPr algn="ctr"/>
            <a:r>
              <a:rPr lang="en-US" sz="1500" b="1" dirty="0">
                <a:solidFill>
                  <a:schemeClr val="accent5"/>
                </a:solidFill>
                <a:latin typeface="Roboto Slab" pitchFamily="2" charset="0"/>
                <a:ea typeface="Roboto Slab" pitchFamily="2" charset="0"/>
                <a:cs typeface="Open Sans" panose="020B0606030504020204" pitchFamily="34" charset="0"/>
              </a:rPr>
              <a:t>Creative Template</a:t>
            </a:r>
          </a:p>
        </p:txBody>
      </p:sp>
      <p:sp>
        <p:nvSpPr>
          <p:cNvPr id="87" name="TextBox 86">
            <a:extLst>
              <a:ext uri="{FF2B5EF4-FFF2-40B4-BE49-F238E27FC236}">
                <a16:creationId xmlns:a16="http://schemas.microsoft.com/office/drawing/2014/main" id="{B9328B73-09AC-4091-A728-8E1A716EE5AE}"/>
              </a:ext>
            </a:extLst>
          </p:cNvPr>
          <p:cNvSpPr txBox="1"/>
          <p:nvPr/>
        </p:nvSpPr>
        <p:spPr>
          <a:xfrm>
            <a:off x="7477318" y="5971397"/>
            <a:ext cx="1380932" cy="276999"/>
          </a:xfrm>
          <a:prstGeom prst="rect">
            <a:avLst/>
          </a:prstGeom>
          <a:noFill/>
        </p:spPr>
        <p:txBody>
          <a:bodyPr wrap="square" rtlCol="0">
            <a:spAutoFit/>
          </a:bodyPr>
          <a:lstStyle/>
          <a:p>
            <a:pPr algn="ctr"/>
            <a:r>
              <a:rPr lang="en-US" sz="1200" dirty="0">
                <a:solidFill>
                  <a:schemeClr val="tx1">
                    <a:lumMod val="75000"/>
                    <a:lumOff val="25000"/>
                  </a:schemeClr>
                </a:solidFill>
                <a:latin typeface="Roboto Slab" pitchFamily="2" charset="0"/>
                <a:ea typeface="Roboto Slab" pitchFamily="2" charset="0"/>
                <a:cs typeface="Open Sans" panose="020B0606030504020204" pitchFamily="34" charset="0"/>
              </a:rPr>
              <a:t>Some text</a:t>
            </a:r>
          </a:p>
        </p:txBody>
      </p:sp>
      <p:sp>
        <p:nvSpPr>
          <p:cNvPr id="88" name="Freeform 5">
            <a:extLst>
              <a:ext uri="{FF2B5EF4-FFF2-40B4-BE49-F238E27FC236}">
                <a16:creationId xmlns:a16="http://schemas.microsoft.com/office/drawing/2014/main" id="{CA3E2CE2-2FA9-44B6-8BA8-CF2474A9646A}"/>
              </a:ext>
            </a:extLst>
          </p:cNvPr>
          <p:cNvSpPr>
            <a:spLocks noEditPoints="1"/>
          </p:cNvSpPr>
          <p:nvPr/>
        </p:nvSpPr>
        <p:spPr bwMode="auto">
          <a:xfrm>
            <a:off x="1754421" y="2755694"/>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9" name="Oval 88">
            <a:extLst>
              <a:ext uri="{FF2B5EF4-FFF2-40B4-BE49-F238E27FC236}">
                <a16:creationId xmlns:a16="http://schemas.microsoft.com/office/drawing/2014/main" id="{62F2A716-18E9-4F9E-B590-D7B5B3333B88}"/>
              </a:ext>
            </a:extLst>
          </p:cNvPr>
          <p:cNvSpPr/>
          <p:nvPr/>
        </p:nvSpPr>
        <p:spPr>
          <a:xfrm>
            <a:off x="1587487" y="2555455"/>
            <a:ext cx="729890" cy="72989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TextBox 89">
            <a:extLst>
              <a:ext uri="{FF2B5EF4-FFF2-40B4-BE49-F238E27FC236}">
                <a16:creationId xmlns:a16="http://schemas.microsoft.com/office/drawing/2014/main" id="{B6564D0C-5B4B-4B48-985C-BA1729523BDC}"/>
              </a:ext>
            </a:extLst>
          </p:cNvPr>
          <p:cNvSpPr txBox="1"/>
          <p:nvPr/>
        </p:nvSpPr>
        <p:spPr>
          <a:xfrm>
            <a:off x="994880" y="3376950"/>
            <a:ext cx="1915104" cy="323165"/>
          </a:xfrm>
          <a:prstGeom prst="rect">
            <a:avLst/>
          </a:prstGeom>
          <a:noFill/>
        </p:spPr>
        <p:txBody>
          <a:bodyPr wrap="square" rtlCol="0">
            <a:spAutoFit/>
          </a:bodyPr>
          <a:lstStyle/>
          <a:p>
            <a:pPr algn="ctr"/>
            <a:r>
              <a:rPr lang="en-US" sz="1500" b="1" dirty="0">
                <a:latin typeface="Roboto Slab" pitchFamily="2" charset="0"/>
                <a:ea typeface="Roboto Slab" pitchFamily="2" charset="0"/>
                <a:cs typeface="Open Sans" panose="020B0606030504020204" pitchFamily="34" charset="0"/>
              </a:rPr>
              <a:t>Creative Template</a:t>
            </a:r>
          </a:p>
        </p:txBody>
      </p:sp>
      <p:sp>
        <p:nvSpPr>
          <p:cNvPr id="91" name="TextBox 90">
            <a:extLst>
              <a:ext uri="{FF2B5EF4-FFF2-40B4-BE49-F238E27FC236}">
                <a16:creationId xmlns:a16="http://schemas.microsoft.com/office/drawing/2014/main" id="{527AE479-F343-4128-ADEE-665B7438E728}"/>
              </a:ext>
            </a:extLst>
          </p:cNvPr>
          <p:cNvSpPr txBox="1"/>
          <p:nvPr/>
        </p:nvSpPr>
        <p:spPr>
          <a:xfrm>
            <a:off x="1436842" y="3647286"/>
            <a:ext cx="1031182" cy="276999"/>
          </a:xfrm>
          <a:prstGeom prst="rect">
            <a:avLst/>
          </a:prstGeom>
          <a:noFill/>
        </p:spPr>
        <p:txBody>
          <a:bodyPr wrap="square" rtlCol="0">
            <a:spAutoFit/>
          </a:bodyPr>
          <a:lstStyle/>
          <a:p>
            <a:pPr algn="ctr"/>
            <a:r>
              <a:rPr lang="en-US" sz="1200" dirty="0">
                <a:solidFill>
                  <a:schemeClr val="tx1">
                    <a:lumMod val="75000"/>
                    <a:lumOff val="25000"/>
                  </a:schemeClr>
                </a:solidFill>
                <a:latin typeface="Roboto Slab" pitchFamily="2" charset="0"/>
                <a:ea typeface="Roboto Slab" pitchFamily="2" charset="0"/>
                <a:cs typeface="Open Sans" panose="020B0606030504020204" pitchFamily="34" charset="0"/>
              </a:rPr>
              <a:t>Some text</a:t>
            </a:r>
          </a:p>
        </p:txBody>
      </p:sp>
      <p:sp>
        <p:nvSpPr>
          <p:cNvPr id="92" name="Freeform 11">
            <a:extLst>
              <a:ext uri="{FF2B5EF4-FFF2-40B4-BE49-F238E27FC236}">
                <a16:creationId xmlns:a16="http://schemas.microsoft.com/office/drawing/2014/main" id="{B6B3D49A-79B0-4CCA-9A3A-AFC82260FE43}"/>
              </a:ext>
            </a:extLst>
          </p:cNvPr>
          <p:cNvSpPr>
            <a:spLocks/>
          </p:cNvSpPr>
          <p:nvPr/>
        </p:nvSpPr>
        <p:spPr bwMode="auto">
          <a:xfrm>
            <a:off x="5918389" y="2774507"/>
            <a:ext cx="355221" cy="291786"/>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lumMod val="65000"/>
            </a:schemeClr>
          </a:solidFill>
          <a:ln>
            <a:noFill/>
          </a:ln>
        </p:spPr>
        <p:txBody>
          <a:bodyPr wrap="square" lIns="0" tIns="0" rIns="0" bIns="0">
            <a:noAutofit/>
          </a:bodyPr>
          <a:lstStyle/>
          <a:p>
            <a:endParaRPr lang="en-US"/>
          </a:p>
        </p:txBody>
      </p:sp>
      <p:sp>
        <p:nvSpPr>
          <p:cNvPr id="93" name="Oval 92">
            <a:extLst>
              <a:ext uri="{FF2B5EF4-FFF2-40B4-BE49-F238E27FC236}">
                <a16:creationId xmlns:a16="http://schemas.microsoft.com/office/drawing/2014/main" id="{917E8826-7D38-4536-A70F-3EBDB246A2AB}"/>
              </a:ext>
            </a:extLst>
          </p:cNvPr>
          <p:cNvSpPr/>
          <p:nvPr/>
        </p:nvSpPr>
        <p:spPr>
          <a:xfrm rot="10800000">
            <a:off x="5731054" y="2555455"/>
            <a:ext cx="729890" cy="72989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TextBox 93">
            <a:extLst>
              <a:ext uri="{FF2B5EF4-FFF2-40B4-BE49-F238E27FC236}">
                <a16:creationId xmlns:a16="http://schemas.microsoft.com/office/drawing/2014/main" id="{FE50EE73-D158-4844-B650-0806BEE208A5}"/>
              </a:ext>
            </a:extLst>
          </p:cNvPr>
          <p:cNvSpPr txBox="1"/>
          <p:nvPr/>
        </p:nvSpPr>
        <p:spPr>
          <a:xfrm>
            <a:off x="5138447" y="3376950"/>
            <a:ext cx="1915104" cy="323165"/>
          </a:xfrm>
          <a:prstGeom prst="rect">
            <a:avLst/>
          </a:prstGeom>
          <a:noFill/>
        </p:spPr>
        <p:txBody>
          <a:bodyPr wrap="square" rtlCol="0">
            <a:spAutoFit/>
          </a:bodyPr>
          <a:lstStyle/>
          <a:p>
            <a:pPr algn="ctr"/>
            <a:r>
              <a:rPr lang="en-US" sz="1500" b="1" dirty="0">
                <a:solidFill>
                  <a:schemeClr val="bg1">
                    <a:lumMod val="65000"/>
                  </a:schemeClr>
                </a:solidFill>
                <a:latin typeface="Roboto Slab" pitchFamily="2" charset="0"/>
                <a:ea typeface="Roboto Slab" pitchFamily="2" charset="0"/>
                <a:cs typeface="Open Sans" panose="020B0606030504020204" pitchFamily="34" charset="0"/>
              </a:rPr>
              <a:t>Creative Template</a:t>
            </a:r>
          </a:p>
        </p:txBody>
      </p:sp>
      <p:sp>
        <p:nvSpPr>
          <p:cNvPr id="95" name="TextBox 94">
            <a:extLst>
              <a:ext uri="{FF2B5EF4-FFF2-40B4-BE49-F238E27FC236}">
                <a16:creationId xmlns:a16="http://schemas.microsoft.com/office/drawing/2014/main" id="{56F7E81F-B5C7-4C4B-BD9E-E31EEC42D742}"/>
              </a:ext>
            </a:extLst>
          </p:cNvPr>
          <p:cNvSpPr txBox="1"/>
          <p:nvPr/>
        </p:nvSpPr>
        <p:spPr>
          <a:xfrm>
            <a:off x="5580409" y="3647286"/>
            <a:ext cx="1031182" cy="276999"/>
          </a:xfrm>
          <a:prstGeom prst="rect">
            <a:avLst/>
          </a:prstGeom>
          <a:noFill/>
        </p:spPr>
        <p:txBody>
          <a:bodyPr wrap="square" rtlCol="0">
            <a:spAutoFit/>
          </a:bodyPr>
          <a:lstStyle/>
          <a:p>
            <a:pPr algn="ctr"/>
            <a:r>
              <a:rPr lang="en-US" sz="1200" dirty="0">
                <a:solidFill>
                  <a:schemeClr val="tx1">
                    <a:lumMod val="75000"/>
                    <a:lumOff val="25000"/>
                  </a:schemeClr>
                </a:solidFill>
                <a:latin typeface="Roboto Slab" pitchFamily="2" charset="0"/>
                <a:ea typeface="Roboto Slab" pitchFamily="2" charset="0"/>
                <a:cs typeface="Open Sans" panose="020B0606030504020204" pitchFamily="34" charset="0"/>
              </a:rPr>
              <a:t>Some text</a:t>
            </a:r>
          </a:p>
        </p:txBody>
      </p:sp>
      <p:sp>
        <p:nvSpPr>
          <p:cNvPr id="96" name="AutoShape 9">
            <a:extLst>
              <a:ext uri="{FF2B5EF4-FFF2-40B4-BE49-F238E27FC236}">
                <a16:creationId xmlns:a16="http://schemas.microsoft.com/office/drawing/2014/main" id="{BB34E474-01BE-47DE-92DC-692F175E9591}"/>
              </a:ext>
            </a:extLst>
          </p:cNvPr>
          <p:cNvSpPr>
            <a:spLocks/>
          </p:cNvSpPr>
          <p:nvPr/>
        </p:nvSpPr>
        <p:spPr bwMode="auto">
          <a:xfrm>
            <a:off x="10081852" y="2756053"/>
            <a:ext cx="315431" cy="32869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4"/>
          </a:solidFill>
          <a:ln>
            <a:noFill/>
          </a:ln>
        </p:spPr>
        <p:txBody>
          <a:bodyPr lIns="0" tIns="0" rIns="0" bIns="0"/>
          <a:lstStyle/>
          <a:p>
            <a:endParaRPr lang="en-US"/>
          </a:p>
        </p:txBody>
      </p:sp>
      <p:sp>
        <p:nvSpPr>
          <p:cNvPr id="97" name="Oval 96">
            <a:extLst>
              <a:ext uri="{FF2B5EF4-FFF2-40B4-BE49-F238E27FC236}">
                <a16:creationId xmlns:a16="http://schemas.microsoft.com/office/drawing/2014/main" id="{22F30393-57DE-4D68-A9C3-AFA0DA0D0FA1}"/>
              </a:ext>
            </a:extLst>
          </p:cNvPr>
          <p:cNvSpPr/>
          <p:nvPr/>
        </p:nvSpPr>
        <p:spPr>
          <a:xfrm>
            <a:off x="9874622" y="2555455"/>
            <a:ext cx="729890" cy="729890"/>
          </a:xfrm>
          <a:prstGeom prst="ellips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TextBox 97">
            <a:extLst>
              <a:ext uri="{FF2B5EF4-FFF2-40B4-BE49-F238E27FC236}">
                <a16:creationId xmlns:a16="http://schemas.microsoft.com/office/drawing/2014/main" id="{3F2B49EF-67FA-46C0-8D52-C1221D6C943F}"/>
              </a:ext>
            </a:extLst>
          </p:cNvPr>
          <p:cNvSpPr txBox="1"/>
          <p:nvPr/>
        </p:nvSpPr>
        <p:spPr>
          <a:xfrm>
            <a:off x="8763384" y="3376950"/>
            <a:ext cx="2952366" cy="323165"/>
          </a:xfrm>
          <a:prstGeom prst="rect">
            <a:avLst/>
          </a:prstGeom>
          <a:noFill/>
        </p:spPr>
        <p:txBody>
          <a:bodyPr wrap="square" rtlCol="0">
            <a:spAutoFit/>
          </a:bodyPr>
          <a:lstStyle/>
          <a:p>
            <a:pPr algn="ctr"/>
            <a:r>
              <a:rPr lang="en-US" sz="1500" b="1" dirty="0">
                <a:solidFill>
                  <a:schemeClr val="accent4"/>
                </a:solidFill>
                <a:latin typeface="Roboto Slab" pitchFamily="2" charset="0"/>
                <a:ea typeface="Roboto Slab" pitchFamily="2" charset="0"/>
                <a:cs typeface="Open Sans" panose="020B0606030504020204" pitchFamily="34" charset="0"/>
              </a:rPr>
              <a:t>Creative Template</a:t>
            </a:r>
          </a:p>
        </p:txBody>
      </p:sp>
      <p:sp>
        <p:nvSpPr>
          <p:cNvPr id="99" name="TextBox 98">
            <a:extLst>
              <a:ext uri="{FF2B5EF4-FFF2-40B4-BE49-F238E27FC236}">
                <a16:creationId xmlns:a16="http://schemas.microsoft.com/office/drawing/2014/main" id="{727DB3E8-C9EF-443C-BA66-8E47ACF6FD22}"/>
              </a:ext>
            </a:extLst>
          </p:cNvPr>
          <p:cNvSpPr txBox="1"/>
          <p:nvPr/>
        </p:nvSpPr>
        <p:spPr>
          <a:xfrm>
            <a:off x="9487287" y="3647286"/>
            <a:ext cx="1504562" cy="276999"/>
          </a:xfrm>
          <a:prstGeom prst="rect">
            <a:avLst/>
          </a:prstGeom>
          <a:noFill/>
        </p:spPr>
        <p:txBody>
          <a:bodyPr wrap="square" rtlCol="0">
            <a:spAutoFit/>
          </a:bodyPr>
          <a:lstStyle/>
          <a:p>
            <a:pPr algn="ctr"/>
            <a:r>
              <a:rPr lang="en-US" sz="1200" dirty="0">
                <a:solidFill>
                  <a:schemeClr val="tx1">
                    <a:lumMod val="75000"/>
                    <a:lumOff val="25000"/>
                  </a:schemeClr>
                </a:solidFill>
                <a:latin typeface="Roboto Slab" pitchFamily="2" charset="0"/>
                <a:ea typeface="Roboto Slab" pitchFamily="2" charset="0"/>
                <a:cs typeface="Open Sans" panose="020B0606030504020204" pitchFamily="34" charset="0"/>
              </a:rPr>
              <a:t>Some text</a:t>
            </a:r>
          </a:p>
        </p:txBody>
      </p:sp>
    </p:spTree>
    <p:extLst>
      <p:ext uri="{BB962C8B-B14F-4D97-AF65-F5344CB8AC3E}">
        <p14:creationId xmlns:p14="http://schemas.microsoft.com/office/powerpoint/2010/main" val="1632746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1FBCFC-98CD-4C80-8DC3-6537D13C7490}"/>
              </a:ext>
            </a:extLst>
          </p:cNvPr>
          <p:cNvSpPr/>
          <p:nvPr/>
        </p:nvSpPr>
        <p:spPr>
          <a:xfrm>
            <a:off x="0" y="0"/>
            <a:ext cx="12192000" cy="6857999"/>
          </a:xfrm>
          <a:prstGeom prst="rect">
            <a:avLst/>
          </a:prstGeom>
          <a:gradFill>
            <a:gsLst>
              <a:gs pos="0">
                <a:schemeClr val="bg2"/>
              </a:gs>
              <a:gs pos="100000">
                <a:schemeClr val="bg2">
                  <a:lumMod val="50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491E2E4D-4C88-4518-9172-01C9ECEA5F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20212" y="2557636"/>
            <a:ext cx="5751576" cy="1742727"/>
          </a:xfrm>
          <a:prstGeom prst="rect">
            <a:avLst/>
          </a:prstGeom>
        </p:spPr>
      </p:pic>
      <p:sp>
        <p:nvSpPr>
          <p:cNvPr id="6" name="Rectangle: Rounded Corners 5">
            <a:extLst>
              <a:ext uri="{FF2B5EF4-FFF2-40B4-BE49-F238E27FC236}">
                <a16:creationId xmlns:a16="http://schemas.microsoft.com/office/drawing/2014/main" id="{9386240B-9A5C-44F6-B433-8FA1EBC1F1F2}"/>
              </a:ext>
            </a:extLst>
          </p:cNvPr>
          <p:cNvSpPr/>
          <p:nvPr/>
        </p:nvSpPr>
        <p:spPr>
          <a:xfrm>
            <a:off x="2431774" y="1802296"/>
            <a:ext cx="7328452" cy="3458817"/>
          </a:xfrm>
          <a:prstGeom prst="round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63360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53D01A2B-CE7B-4122-B8C8-D2B9FDEC9FBA}"/>
              </a:ext>
            </a:extLst>
          </p:cNvPr>
          <p:cNvSpPr txBox="1"/>
          <p:nvPr/>
        </p:nvSpPr>
        <p:spPr>
          <a:xfrm>
            <a:off x="1233038" y="1179186"/>
            <a:ext cx="2872237" cy="605294"/>
          </a:xfrm>
          <a:prstGeom prst="rect">
            <a:avLst/>
          </a:prstGeom>
          <a:noFill/>
        </p:spPr>
        <p:txBody>
          <a:bodyPr wrap="square" rtlCol="0">
            <a:spAutoFit/>
          </a:bodyPr>
          <a:lstStyle/>
          <a:p>
            <a:pPr>
              <a:lnSpc>
                <a:spcPts val="2000"/>
              </a:lnSpc>
            </a:pPr>
            <a:r>
              <a:rPr lang="en-US" sz="3800" b="1" dirty="0">
                <a:solidFill>
                  <a:schemeClr val="bg1">
                    <a:lumMod val="65000"/>
                  </a:schemeClr>
                </a:solidFill>
                <a:latin typeface="Roboto Slab" pitchFamily="2" charset="0"/>
                <a:ea typeface="Roboto Slab" pitchFamily="2" charset="0"/>
                <a:cs typeface="Open Sans Extrabold" panose="020B0906030804020204" pitchFamily="34" charset="0"/>
              </a:rPr>
              <a:t>PIE-CHART</a:t>
            </a:r>
          </a:p>
          <a:p>
            <a:pPr>
              <a:lnSpc>
                <a:spcPts val="2000"/>
              </a:lnSpc>
            </a:pPr>
            <a:r>
              <a:rPr lang="en-US" b="1" dirty="0">
                <a:solidFill>
                  <a:schemeClr val="tx1">
                    <a:lumMod val="50000"/>
                    <a:lumOff val="50000"/>
                  </a:schemeClr>
                </a:solidFill>
                <a:latin typeface="Roboto Slab" pitchFamily="2" charset="0"/>
                <a:ea typeface="Roboto Slab" pitchFamily="2" charset="0"/>
                <a:cs typeface="Open Sans Semibold" panose="020B0706030804020204" pitchFamily="34" charset="0"/>
              </a:rPr>
              <a:t>INFOGRAPHIC PAGE</a:t>
            </a:r>
          </a:p>
        </p:txBody>
      </p:sp>
      <p:grpSp>
        <p:nvGrpSpPr>
          <p:cNvPr id="23" name="Group 22">
            <a:extLst>
              <a:ext uri="{FF2B5EF4-FFF2-40B4-BE49-F238E27FC236}">
                <a16:creationId xmlns:a16="http://schemas.microsoft.com/office/drawing/2014/main" id="{CDF8CA6E-6247-4F46-A530-6B3B63DC4990}"/>
              </a:ext>
            </a:extLst>
          </p:cNvPr>
          <p:cNvGrpSpPr/>
          <p:nvPr/>
        </p:nvGrpSpPr>
        <p:grpSpPr>
          <a:xfrm>
            <a:off x="1233037" y="2023270"/>
            <a:ext cx="2208663" cy="612777"/>
            <a:chOff x="1233037" y="2099470"/>
            <a:chExt cx="2208663" cy="612777"/>
          </a:xfrm>
        </p:grpSpPr>
        <p:sp>
          <p:nvSpPr>
            <p:cNvPr id="25" name="Rectangle 24">
              <a:extLst>
                <a:ext uri="{FF2B5EF4-FFF2-40B4-BE49-F238E27FC236}">
                  <a16:creationId xmlns:a16="http://schemas.microsoft.com/office/drawing/2014/main" id="{A76630B9-14B9-492A-A106-7C93B2B169C5}"/>
                </a:ext>
              </a:extLst>
            </p:cNvPr>
            <p:cNvSpPr/>
            <p:nvPr/>
          </p:nvSpPr>
          <p:spPr>
            <a:xfrm>
              <a:off x="1233038" y="2099470"/>
              <a:ext cx="1322798" cy="307777"/>
            </a:xfrm>
            <a:prstGeom prst="rect">
              <a:avLst/>
            </a:prstGeom>
          </p:spPr>
          <p:txBody>
            <a:bodyPr wrap="none">
              <a:spAutoFit/>
            </a:bodyPr>
            <a:lstStyle/>
            <a:p>
              <a:r>
                <a:rPr lang="en-US" sz="1400" b="1" dirty="0">
                  <a:solidFill>
                    <a:schemeClr val="accent2"/>
                  </a:solidFill>
                  <a:latin typeface="Roboto Slab" pitchFamily="2" charset="0"/>
                  <a:ea typeface="Roboto Slab" pitchFamily="2" charset="0"/>
                  <a:cs typeface="Open Sans" panose="020B0606030504020204" pitchFamily="34" charset="0"/>
                </a:rPr>
                <a:t>Heading 2013</a:t>
              </a:r>
            </a:p>
          </p:txBody>
        </p:sp>
        <p:sp>
          <p:nvSpPr>
            <p:cNvPr id="27" name="Rectangle 26">
              <a:extLst>
                <a:ext uri="{FF2B5EF4-FFF2-40B4-BE49-F238E27FC236}">
                  <a16:creationId xmlns:a16="http://schemas.microsoft.com/office/drawing/2014/main" id="{81D7B1B1-DC76-445B-9724-4316E20DE4F2}"/>
                </a:ext>
              </a:extLst>
            </p:cNvPr>
            <p:cNvSpPr/>
            <p:nvPr/>
          </p:nvSpPr>
          <p:spPr>
            <a:xfrm>
              <a:off x="1233037" y="2363434"/>
              <a:ext cx="2208663" cy="348813"/>
            </a:xfrm>
            <a:prstGeom prst="rect">
              <a:avLst/>
            </a:prstGeom>
          </p:spPr>
          <p:txBody>
            <a:bodyPr wrap="square">
              <a:spAutoFit/>
            </a:bodyPr>
            <a:lstStyle/>
            <a:p>
              <a:pPr>
                <a:lnSpc>
                  <a:spcPts val="1000"/>
                </a:lnSpc>
              </a:pPr>
              <a:r>
                <a:rPr lang="en-US" sz="900" dirty="0">
                  <a:latin typeface="Roboto Slab" pitchFamily="2" charset="0"/>
                  <a:ea typeface="Roboto Slab" pitchFamily="2" charset="0"/>
                  <a:cs typeface="Open Sans" panose="020B0606030504020204" pitchFamily="34" charset="0"/>
                </a:rPr>
                <a:t>Your sample text is here text for your</a:t>
              </a:r>
            </a:p>
            <a:p>
              <a:pPr>
                <a:lnSpc>
                  <a:spcPts val="1000"/>
                </a:lnSpc>
              </a:pPr>
              <a:r>
                <a:rPr lang="en-US" sz="900" dirty="0">
                  <a:latin typeface="Roboto Slab" pitchFamily="2" charset="0"/>
                  <a:ea typeface="Roboto Slab" pitchFamily="2" charset="0"/>
                  <a:cs typeface="Open Sans" panose="020B0606030504020204" pitchFamily="34" charset="0"/>
                </a:rPr>
                <a:t>to give you more your title.</a:t>
              </a:r>
            </a:p>
          </p:txBody>
        </p:sp>
      </p:grpSp>
      <p:grpSp>
        <p:nvGrpSpPr>
          <p:cNvPr id="29" name="Group 28">
            <a:extLst>
              <a:ext uri="{FF2B5EF4-FFF2-40B4-BE49-F238E27FC236}">
                <a16:creationId xmlns:a16="http://schemas.microsoft.com/office/drawing/2014/main" id="{4009443A-B1F6-4B8A-B39C-85AADAE6CB47}"/>
              </a:ext>
            </a:extLst>
          </p:cNvPr>
          <p:cNvGrpSpPr/>
          <p:nvPr/>
        </p:nvGrpSpPr>
        <p:grpSpPr>
          <a:xfrm>
            <a:off x="1233037" y="2810898"/>
            <a:ext cx="2208663" cy="612777"/>
            <a:chOff x="1233037" y="2099470"/>
            <a:chExt cx="2208663" cy="612777"/>
          </a:xfrm>
        </p:grpSpPr>
        <p:sp>
          <p:nvSpPr>
            <p:cNvPr id="31" name="Rectangle 30">
              <a:extLst>
                <a:ext uri="{FF2B5EF4-FFF2-40B4-BE49-F238E27FC236}">
                  <a16:creationId xmlns:a16="http://schemas.microsoft.com/office/drawing/2014/main" id="{35804052-6E1F-48E1-8CA0-336496769771}"/>
                </a:ext>
              </a:extLst>
            </p:cNvPr>
            <p:cNvSpPr/>
            <p:nvPr/>
          </p:nvSpPr>
          <p:spPr>
            <a:xfrm>
              <a:off x="1233038" y="2099470"/>
              <a:ext cx="1322798" cy="307777"/>
            </a:xfrm>
            <a:prstGeom prst="rect">
              <a:avLst/>
            </a:prstGeom>
          </p:spPr>
          <p:txBody>
            <a:bodyPr wrap="none">
              <a:spAutoFit/>
            </a:bodyPr>
            <a:lstStyle/>
            <a:p>
              <a:r>
                <a:rPr lang="en-US" sz="1400" b="1" dirty="0">
                  <a:solidFill>
                    <a:schemeClr val="accent3"/>
                  </a:solidFill>
                  <a:latin typeface="Roboto Slab" pitchFamily="2" charset="0"/>
                  <a:ea typeface="Roboto Slab" pitchFamily="2" charset="0"/>
                  <a:cs typeface="Open Sans" panose="020B0606030504020204" pitchFamily="34" charset="0"/>
                </a:rPr>
                <a:t>Heading 2013</a:t>
              </a:r>
            </a:p>
          </p:txBody>
        </p:sp>
        <p:sp>
          <p:nvSpPr>
            <p:cNvPr id="32" name="Rectangle 31">
              <a:extLst>
                <a:ext uri="{FF2B5EF4-FFF2-40B4-BE49-F238E27FC236}">
                  <a16:creationId xmlns:a16="http://schemas.microsoft.com/office/drawing/2014/main" id="{5BD5A30B-DFB3-430D-963B-F2DD514670B9}"/>
                </a:ext>
              </a:extLst>
            </p:cNvPr>
            <p:cNvSpPr/>
            <p:nvPr/>
          </p:nvSpPr>
          <p:spPr>
            <a:xfrm>
              <a:off x="1233037" y="2363434"/>
              <a:ext cx="2208663" cy="348813"/>
            </a:xfrm>
            <a:prstGeom prst="rect">
              <a:avLst/>
            </a:prstGeom>
          </p:spPr>
          <p:txBody>
            <a:bodyPr wrap="square">
              <a:spAutoFit/>
            </a:bodyPr>
            <a:lstStyle/>
            <a:p>
              <a:pPr>
                <a:lnSpc>
                  <a:spcPts val="1000"/>
                </a:lnSpc>
              </a:pPr>
              <a:r>
                <a:rPr lang="en-US" sz="900" dirty="0">
                  <a:latin typeface="Roboto Slab" pitchFamily="2" charset="0"/>
                  <a:ea typeface="Roboto Slab" pitchFamily="2" charset="0"/>
                  <a:cs typeface="Open Sans" panose="020B0606030504020204" pitchFamily="34" charset="0"/>
                </a:rPr>
                <a:t>Your sample text is here text for your</a:t>
              </a:r>
            </a:p>
            <a:p>
              <a:pPr>
                <a:lnSpc>
                  <a:spcPts val="1000"/>
                </a:lnSpc>
              </a:pPr>
              <a:r>
                <a:rPr lang="en-US" sz="900" dirty="0">
                  <a:latin typeface="Roboto Slab" pitchFamily="2" charset="0"/>
                  <a:ea typeface="Roboto Slab" pitchFamily="2" charset="0"/>
                  <a:cs typeface="Open Sans" panose="020B0606030504020204" pitchFamily="34" charset="0"/>
                </a:rPr>
                <a:t>to give you more your title.</a:t>
              </a:r>
            </a:p>
          </p:txBody>
        </p:sp>
      </p:grpSp>
      <p:grpSp>
        <p:nvGrpSpPr>
          <p:cNvPr id="33" name="Group 32">
            <a:extLst>
              <a:ext uri="{FF2B5EF4-FFF2-40B4-BE49-F238E27FC236}">
                <a16:creationId xmlns:a16="http://schemas.microsoft.com/office/drawing/2014/main" id="{6DBEA679-A75F-4B77-92B3-180FA30A77B3}"/>
              </a:ext>
            </a:extLst>
          </p:cNvPr>
          <p:cNvGrpSpPr/>
          <p:nvPr/>
        </p:nvGrpSpPr>
        <p:grpSpPr>
          <a:xfrm>
            <a:off x="1233037" y="3598526"/>
            <a:ext cx="2208663" cy="612777"/>
            <a:chOff x="1233037" y="2099470"/>
            <a:chExt cx="2208663" cy="612777"/>
          </a:xfrm>
        </p:grpSpPr>
        <p:sp>
          <p:nvSpPr>
            <p:cNvPr id="34" name="Rectangle 33">
              <a:extLst>
                <a:ext uri="{FF2B5EF4-FFF2-40B4-BE49-F238E27FC236}">
                  <a16:creationId xmlns:a16="http://schemas.microsoft.com/office/drawing/2014/main" id="{8F719157-F02C-4D90-8538-7DC1CA270587}"/>
                </a:ext>
              </a:extLst>
            </p:cNvPr>
            <p:cNvSpPr/>
            <p:nvPr/>
          </p:nvSpPr>
          <p:spPr>
            <a:xfrm>
              <a:off x="1233038" y="2099470"/>
              <a:ext cx="1322798" cy="307777"/>
            </a:xfrm>
            <a:prstGeom prst="rect">
              <a:avLst/>
            </a:prstGeom>
          </p:spPr>
          <p:txBody>
            <a:bodyPr wrap="none">
              <a:spAutoFit/>
            </a:bodyPr>
            <a:lstStyle/>
            <a:p>
              <a:r>
                <a:rPr lang="en-US" sz="1400" b="1" dirty="0">
                  <a:solidFill>
                    <a:schemeClr val="accent4"/>
                  </a:solidFill>
                  <a:latin typeface="Roboto Slab" pitchFamily="2" charset="0"/>
                  <a:ea typeface="Roboto Slab" pitchFamily="2" charset="0"/>
                  <a:cs typeface="Open Sans" panose="020B0606030504020204" pitchFamily="34" charset="0"/>
                </a:rPr>
                <a:t>Heading 2013</a:t>
              </a:r>
            </a:p>
          </p:txBody>
        </p:sp>
        <p:sp>
          <p:nvSpPr>
            <p:cNvPr id="35" name="Rectangle 34">
              <a:extLst>
                <a:ext uri="{FF2B5EF4-FFF2-40B4-BE49-F238E27FC236}">
                  <a16:creationId xmlns:a16="http://schemas.microsoft.com/office/drawing/2014/main" id="{7E3DEA48-9189-4436-A66A-C93F6B78036E}"/>
                </a:ext>
              </a:extLst>
            </p:cNvPr>
            <p:cNvSpPr/>
            <p:nvPr/>
          </p:nvSpPr>
          <p:spPr>
            <a:xfrm>
              <a:off x="1233037" y="2363434"/>
              <a:ext cx="2208663" cy="348813"/>
            </a:xfrm>
            <a:prstGeom prst="rect">
              <a:avLst/>
            </a:prstGeom>
          </p:spPr>
          <p:txBody>
            <a:bodyPr wrap="square">
              <a:spAutoFit/>
            </a:bodyPr>
            <a:lstStyle/>
            <a:p>
              <a:pPr>
                <a:lnSpc>
                  <a:spcPts val="1000"/>
                </a:lnSpc>
              </a:pPr>
              <a:r>
                <a:rPr lang="en-US" sz="900" dirty="0">
                  <a:latin typeface="Roboto Slab" pitchFamily="2" charset="0"/>
                  <a:ea typeface="Roboto Slab" pitchFamily="2" charset="0"/>
                  <a:cs typeface="Open Sans" panose="020B0606030504020204" pitchFamily="34" charset="0"/>
                </a:rPr>
                <a:t>Your sample text is here text for your</a:t>
              </a:r>
            </a:p>
            <a:p>
              <a:pPr>
                <a:lnSpc>
                  <a:spcPts val="1000"/>
                </a:lnSpc>
              </a:pPr>
              <a:r>
                <a:rPr lang="en-US" sz="900" dirty="0">
                  <a:latin typeface="Roboto Slab" pitchFamily="2" charset="0"/>
                  <a:ea typeface="Roboto Slab" pitchFamily="2" charset="0"/>
                  <a:cs typeface="Open Sans" panose="020B0606030504020204" pitchFamily="34" charset="0"/>
                </a:rPr>
                <a:t>to give you more your title.</a:t>
              </a:r>
            </a:p>
          </p:txBody>
        </p:sp>
      </p:grpSp>
      <p:grpSp>
        <p:nvGrpSpPr>
          <p:cNvPr id="36" name="Group 35">
            <a:extLst>
              <a:ext uri="{FF2B5EF4-FFF2-40B4-BE49-F238E27FC236}">
                <a16:creationId xmlns:a16="http://schemas.microsoft.com/office/drawing/2014/main" id="{036DDDC0-88AB-46E7-B711-0649D5CBC758}"/>
              </a:ext>
            </a:extLst>
          </p:cNvPr>
          <p:cNvGrpSpPr/>
          <p:nvPr/>
        </p:nvGrpSpPr>
        <p:grpSpPr>
          <a:xfrm>
            <a:off x="1233037" y="4386154"/>
            <a:ext cx="2208663" cy="612777"/>
            <a:chOff x="1233037" y="2099470"/>
            <a:chExt cx="2208663" cy="612777"/>
          </a:xfrm>
        </p:grpSpPr>
        <p:sp>
          <p:nvSpPr>
            <p:cNvPr id="37" name="Rectangle 36">
              <a:extLst>
                <a:ext uri="{FF2B5EF4-FFF2-40B4-BE49-F238E27FC236}">
                  <a16:creationId xmlns:a16="http://schemas.microsoft.com/office/drawing/2014/main" id="{859FF3B1-3F13-49ED-A8E7-89C00AEE5AF8}"/>
                </a:ext>
              </a:extLst>
            </p:cNvPr>
            <p:cNvSpPr/>
            <p:nvPr/>
          </p:nvSpPr>
          <p:spPr>
            <a:xfrm>
              <a:off x="1233038" y="2099470"/>
              <a:ext cx="1322798" cy="307777"/>
            </a:xfrm>
            <a:prstGeom prst="rect">
              <a:avLst/>
            </a:prstGeom>
          </p:spPr>
          <p:txBody>
            <a:bodyPr wrap="none">
              <a:spAutoFit/>
            </a:bodyPr>
            <a:lstStyle/>
            <a:p>
              <a:r>
                <a:rPr lang="en-US" sz="1400" b="1" dirty="0">
                  <a:solidFill>
                    <a:schemeClr val="accent5"/>
                  </a:solidFill>
                  <a:latin typeface="Roboto Slab" pitchFamily="2" charset="0"/>
                  <a:ea typeface="Roboto Slab" pitchFamily="2" charset="0"/>
                  <a:cs typeface="Open Sans" panose="020B0606030504020204" pitchFamily="34" charset="0"/>
                </a:rPr>
                <a:t>Heading 2013</a:t>
              </a:r>
            </a:p>
          </p:txBody>
        </p:sp>
        <p:sp>
          <p:nvSpPr>
            <p:cNvPr id="38" name="Rectangle 37">
              <a:extLst>
                <a:ext uri="{FF2B5EF4-FFF2-40B4-BE49-F238E27FC236}">
                  <a16:creationId xmlns:a16="http://schemas.microsoft.com/office/drawing/2014/main" id="{ED75A631-05C7-4545-9D3D-FA1FD5F0E36B}"/>
                </a:ext>
              </a:extLst>
            </p:cNvPr>
            <p:cNvSpPr/>
            <p:nvPr/>
          </p:nvSpPr>
          <p:spPr>
            <a:xfrm>
              <a:off x="1233037" y="2363434"/>
              <a:ext cx="2208663" cy="348813"/>
            </a:xfrm>
            <a:prstGeom prst="rect">
              <a:avLst/>
            </a:prstGeom>
          </p:spPr>
          <p:txBody>
            <a:bodyPr wrap="square">
              <a:spAutoFit/>
            </a:bodyPr>
            <a:lstStyle/>
            <a:p>
              <a:pPr>
                <a:lnSpc>
                  <a:spcPts val="1000"/>
                </a:lnSpc>
              </a:pPr>
              <a:r>
                <a:rPr lang="en-US" sz="900" dirty="0">
                  <a:latin typeface="Roboto Slab" pitchFamily="2" charset="0"/>
                  <a:ea typeface="Roboto Slab" pitchFamily="2" charset="0"/>
                  <a:cs typeface="Open Sans" panose="020B0606030504020204" pitchFamily="34" charset="0"/>
                </a:rPr>
                <a:t>Your sample text is here text for your</a:t>
              </a:r>
            </a:p>
            <a:p>
              <a:pPr>
                <a:lnSpc>
                  <a:spcPts val="1000"/>
                </a:lnSpc>
              </a:pPr>
              <a:r>
                <a:rPr lang="en-US" sz="900" dirty="0">
                  <a:latin typeface="Roboto Slab" pitchFamily="2" charset="0"/>
                  <a:ea typeface="Roboto Slab" pitchFamily="2" charset="0"/>
                  <a:cs typeface="Open Sans" panose="020B0606030504020204" pitchFamily="34" charset="0"/>
                </a:rPr>
                <a:t>to give you more your title.</a:t>
              </a:r>
            </a:p>
          </p:txBody>
        </p:sp>
      </p:grpSp>
      <p:sp>
        <p:nvSpPr>
          <p:cNvPr id="52" name="Rectangle 51">
            <a:extLst>
              <a:ext uri="{FF2B5EF4-FFF2-40B4-BE49-F238E27FC236}">
                <a16:creationId xmlns:a16="http://schemas.microsoft.com/office/drawing/2014/main" id="{286256E3-7741-4489-BD9B-38945C117DF8}"/>
              </a:ext>
            </a:extLst>
          </p:cNvPr>
          <p:cNvSpPr/>
          <p:nvPr/>
        </p:nvSpPr>
        <p:spPr>
          <a:xfrm>
            <a:off x="5010150" y="5386447"/>
            <a:ext cx="6019165" cy="400110"/>
          </a:xfrm>
          <a:prstGeom prst="rect">
            <a:avLst/>
          </a:prstGeom>
        </p:spPr>
        <p:txBody>
          <a:bodyPr wrap="square">
            <a:spAutoFit/>
          </a:bodyPr>
          <a:lstStyle/>
          <a:p>
            <a:r>
              <a:rPr lang="en-US" sz="1000" dirty="0">
                <a:solidFill>
                  <a:schemeClr val="tx1">
                    <a:lumMod val="50000"/>
                    <a:lumOff val="50000"/>
                  </a:schemeClr>
                </a:solidFill>
                <a:latin typeface="Roboto Slab" pitchFamily="2" charset="0"/>
                <a:ea typeface="Roboto Slab" pitchFamily="2" charset="0"/>
                <a:cs typeface="Open Sans" panose="020B0606030504020204" pitchFamily="34" charset="0"/>
              </a:rPr>
              <a:t>Lorem Ipsum is simply dummy text of the printing and typesetting industry ipsum has been the industry's standard dummy text ever since.</a:t>
            </a:r>
          </a:p>
        </p:txBody>
      </p:sp>
      <p:sp>
        <p:nvSpPr>
          <p:cNvPr id="53" name="Rectangle 52">
            <a:extLst>
              <a:ext uri="{FF2B5EF4-FFF2-40B4-BE49-F238E27FC236}">
                <a16:creationId xmlns:a16="http://schemas.microsoft.com/office/drawing/2014/main" id="{523402DE-62F0-4208-B824-4FA750588B16}"/>
              </a:ext>
            </a:extLst>
          </p:cNvPr>
          <p:cNvSpPr/>
          <p:nvPr/>
        </p:nvSpPr>
        <p:spPr>
          <a:xfrm>
            <a:off x="4638392" y="5467831"/>
            <a:ext cx="237342" cy="237342"/>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Freeform 5">
            <a:extLst>
              <a:ext uri="{FF2B5EF4-FFF2-40B4-BE49-F238E27FC236}">
                <a16:creationId xmlns:a16="http://schemas.microsoft.com/office/drawing/2014/main" id="{69D00F18-30C6-418B-A36B-5DD9E774E9BE}"/>
              </a:ext>
            </a:extLst>
          </p:cNvPr>
          <p:cNvSpPr>
            <a:spLocks/>
          </p:cNvSpPr>
          <p:nvPr/>
        </p:nvSpPr>
        <p:spPr bwMode="auto">
          <a:xfrm>
            <a:off x="6618152" y="3513712"/>
            <a:ext cx="3000398" cy="1447438"/>
          </a:xfrm>
          <a:custGeom>
            <a:avLst/>
            <a:gdLst>
              <a:gd name="T0" fmla="*/ 9472 w 9472"/>
              <a:gd name="T1" fmla="*/ 447 h 4579"/>
              <a:gd name="T2" fmla="*/ 9432 w 9472"/>
              <a:gd name="T3" fmla="*/ 1651 h 4579"/>
              <a:gd name="T4" fmla="*/ 9376 w 9472"/>
              <a:gd name="T5" fmla="*/ 3197 h 4579"/>
              <a:gd name="T6" fmla="*/ 9177 w 9472"/>
              <a:gd name="T7" fmla="*/ 3572 h 4579"/>
              <a:gd name="T8" fmla="*/ 8746 w 9472"/>
              <a:gd name="T9" fmla="*/ 3556 h 4579"/>
              <a:gd name="T10" fmla="*/ 8092 w 9472"/>
              <a:gd name="T11" fmla="*/ 3086 h 4579"/>
              <a:gd name="T12" fmla="*/ 3883 w 9472"/>
              <a:gd name="T13" fmla="*/ 4579 h 4579"/>
              <a:gd name="T14" fmla="*/ 0 w 9472"/>
              <a:gd name="T15" fmla="*/ 3325 h 4579"/>
              <a:gd name="T16" fmla="*/ 1388 w 9472"/>
              <a:gd name="T17" fmla="*/ 2304 h 4579"/>
              <a:gd name="T18" fmla="*/ 3883 w 9472"/>
              <a:gd name="T19" fmla="*/ 2958 h 4579"/>
              <a:gd name="T20" fmla="*/ 6665 w 9472"/>
              <a:gd name="T21" fmla="*/ 2137 h 4579"/>
              <a:gd name="T22" fmla="*/ 6051 w 9472"/>
              <a:gd name="T23" fmla="*/ 1730 h 4579"/>
              <a:gd name="T24" fmla="*/ 5876 w 9472"/>
              <a:gd name="T25" fmla="*/ 1348 h 4579"/>
              <a:gd name="T26" fmla="*/ 6139 w 9472"/>
              <a:gd name="T27" fmla="*/ 1021 h 4579"/>
              <a:gd name="T28" fmla="*/ 8411 w 9472"/>
              <a:gd name="T29" fmla="*/ 271 h 4579"/>
              <a:gd name="T30" fmla="*/ 8938 w 9472"/>
              <a:gd name="T31" fmla="*/ 104 h 4579"/>
              <a:gd name="T32" fmla="*/ 9472 w 9472"/>
              <a:gd name="T33" fmla="*/ 447 h 4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72" h="4579">
                <a:moveTo>
                  <a:pt x="9472" y="447"/>
                </a:moveTo>
                <a:cubicBezTo>
                  <a:pt x="9432" y="1651"/>
                  <a:pt x="9432" y="1651"/>
                  <a:pt x="9432" y="1651"/>
                </a:cubicBezTo>
                <a:cubicBezTo>
                  <a:pt x="9376" y="3197"/>
                  <a:pt x="9376" y="3197"/>
                  <a:pt x="9376" y="3197"/>
                </a:cubicBezTo>
                <a:cubicBezTo>
                  <a:pt x="9384" y="3349"/>
                  <a:pt x="9312" y="3500"/>
                  <a:pt x="9177" y="3572"/>
                </a:cubicBezTo>
                <a:cubicBezTo>
                  <a:pt x="9049" y="3652"/>
                  <a:pt x="8882" y="3652"/>
                  <a:pt x="8746" y="3556"/>
                </a:cubicBezTo>
                <a:cubicBezTo>
                  <a:pt x="8092" y="3086"/>
                  <a:pt x="8092" y="3086"/>
                  <a:pt x="8092" y="3086"/>
                </a:cubicBezTo>
                <a:cubicBezTo>
                  <a:pt x="7024" y="3963"/>
                  <a:pt x="5493" y="4579"/>
                  <a:pt x="3883" y="4579"/>
                </a:cubicBezTo>
                <a:cubicBezTo>
                  <a:pt x="2607" y="4579"/>
                  <a:pt x="1188" y="4154"/>
                  <a:pt x="0" y="3325"/>
                </a:cubicBezTo>
                <a:cubicBezTo>
                  <a:pt x="1388" y="2304"/>
                  <a:pt x="1388" y="2304"/>
                  <a:pt x="1388" y="2304"/>
                </a:cubicBezTo>
                <a:cubicBezTo>
                  <a:pt x="2129" y="2719"/>
                  <a:pt x="2974" y="2958"/>
                  <a:pt x="3883" y="2958"/>
                </a:cubicBezTo>
                <a:cubicBezTo>
                  <a:pt x="4792" y="2958"/>
                  <a:pt x="5812" y="2695"/>
                  <a:pt x="6665" y="2137"/>
                </a:cubicBezTo>
                <a:cubicBezTo>
                  <a:pt x="6051" y="1730"/>
                  <a:pt x="6051" y="1730"/>
                  <a:pt x="6051" y="1730"/>
                </a:cubicBezTo>
                <a:cubicBezTo>
                  <a:pt x="5932" y="1643"/>
                  <a:pt x="5860" y="1499"/>
                  <a:pt x="5876" y="1348"/>
                </a:cubicBezTo>
                <a:cubicBezTo>
                  <a:pt x="5892" y="1204"/>
                  <a:pt x="5996" y="1077"/>
                  <a:pt x="6139" y="1021"/>
                </a:cubicBezTo>
                <a:cubicBezTo>
                  <a:pt x="6139" y="1021"/>
                  <a:pt x="7383" y="606"/>
                  <a:pt x="8411" y="271"/>
                </a:cubicBezTo>
                <a:cubicBezTo>
                  <a:pt x="8595" y="216"/>
                  <a:pt x="8778" y="152"/>
                  <a:pt x="8938" y="104"/>
                </a:cubicBezTo>
                <a:cubicBezTo>
                  <a:pt x="9177" y="0"/>
                  <a:pt x="9456" y="184"/>
                  <a:pt x="9472" y="447"/>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1" name="Freeform 6">
            <a:extLst>
              <a:ext uri="{FF2B5EF4-FFF2-40B4-BE49-F238E27FC236}">
                <a16:creationId xmlns:a16="http://schemas.microsoft.com/office/drawing/2014/main" id="{13012ED3-141B-4C18-9D24-F09B5F3C06A2}"/>
              </a:ext>
            </a:extLst>
          </p:cNvPr>
          <p:cNvSpPr>
            <a:spLocks/>
          </p:cNvSpPr>
          <p:nvPr/>
        </p:nvSpPr>
        <p:spPr bwMode="auto">
          <a:xfrm>
            <a:off x="7847579" y="3513712"/>
            <a:ext cx="1770971" cy="1447438"/>
          </a:xfrm>
          <a:custGeom>
            <a:avLst/>
            <a:gdLst>
              <a:gd name="T0" fmla="*/ 5589 w 5589"/>
              <a:gd name="T1" fmla="*/ 447 h 4579"/>
              <a:gd name="T2" fmla="*/ 5549 w 5589"/>
              <a:gd name="T3" fmla="*/ 1651 h 4579"/>
              <a:gd name="T4" fmla="*/ 5493 w 5589"/>
              <a:gd name="T5" fmla="*/ 3197 h 4579"/>
              <a:gd name="T6" fmla="*/ 5294 w 5589"/>
              <a:gd name="T7" fmla="*/ 3572 h 4579"/>
              <a:gd name="T8" fmla="*/ 4863 w 5589"/>
              <a:gd name="T9" fmla="*/ 3556 h 4579"/>
              <a:gd name="T10" fmla="*/ 4209 w 5589"/>
              <a:gd name="T11" fmla="*/ 3086 h 4579"/>
              <a:gd name="T12" fmla="*/ 0 w 5589"/>
              <a:gd name="T13" fmla="*/ 4579 h 4579"/>
              <a:gd name="T14" fmla="*/ 0 w 5589"/>
              <a:gd name="T15" fmla="*/ 2958 h 4579"/>
              <a:gd name="T16" fmla="*/ 2782 w 5589"/>
              <a:gd name="T17" fmla="*/ 2137 h 4579"/>
              <a:gd name="T18" fmla="*/ 2168 w 5589"/>
              <a:gd name="T19" fmla="*/ 1730 h 4579"/>
              <a:gd name="T20" fmla="*/ 1993 w 5589"/>
              <a:gd name="T21" fmla="*/ 1348 h 4579"/>
              <a:gd name="T22" fmla="*/ 2256 w 5589"/>
              <a:gd name="T23" fmla="*/ 1021 h 4579"/>
              <a:gd name="T24" fmla="*/ 4528 w 5589"/>
              <a:gd name="T25" fmla="*/ 271 h 4579"/>
              <a:gd name="T26" fmla="*/ 5055 w 5589"/>
              <a:gd name="T27" fmla="*/ 104 h 4579"/>
              <a:gd name="T28" fmla="*/ 5589 w 5589"/>
              <a:gd name="T29" fmla="*/ 447 h 4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89" h="4579">
                <a:moveTo>
                  <a:pt x="5589" y="447"/>
                </a:moveTo>
                <a:cubicBezTo>
                  <a:pt x="5549" y="1651"/>
                  <a:pt x="5549" y="1651"/>
                  <a:pt x="5549" y="1651"/>
                </a:cubicBezTo>
                <a:cubicBezTo>
                  <a:pt x="5493" y="3197"/>
                  <a:pt x="5493" y="3197"/>
                  <a:pt x="5493" y="3197"/>
                </a:cubicBezTo>
                <a:cubicBezTo>
                  <a:pt x="5501" y="3349"/>
                  <a:pt x="5429" y="3500"/>
                  <a:pt x="5294" y="3572"/>
                </a:cubicBezTo>
                <a:cubicBezTo>
                  <a:pt x="5166" y="3652"/>
                  <a:pt x="4999" y="3652"/>
                  <a:pt x="4863" y="3556"/>
                </a:cubicBezTo>
                <a:cubicBezTo>
                  <a:pt x="4209" y="3086"/>
                  <a:pt x="4209" y="3086"/>
                  <a:pt x="4209" y="3086"/>
                </a:cubicBezTo>
                <a:cubicBezTo>
                  <a:pt x="3141" y="3963"/>
                  <a:pt x="1610" y="4579"/>
                  <a:pt x="0" y="4579"/>
                </a:cubicBezTo>
                <a:cubicBezTo>
                  <a:pt x="0" y="2958"/>
                  <a:pt x="0" y="2958"/>
                  <a:pt x="0" y="2958"/>
                </a:cubicBezTo>
                <a:cubicBezTo>
                  <a:pt x="909" y="2958"/>
                  <a:pt x="1929" y="2695"/>
                  <a:pt x="2782" y="2137"/>
                </a:cubicBezTo>
                <a:cubicBezTo>
                  <a:pt x="2168" y="1730"/>
                  <a:pt x="2168" y="1730"/>
                  <a:pt x="2168" y="1730"/>
                </a:cubicBezTo>
                <a:cubicBezTo>
                  <a:pt x="2049" y="1643"/>
                  <a:pt x="1977" y="1499"/>
                  <a:pt x="1993" y="1348"/>
                </a:cubicBezTo>
                <a:cubicBezTo>
                  <a:pt x="2009" y="1204"/>
                  <a:pt x="2113" y="1077"/>
                  <a:pt x="2256" y="1021"/>
                </a:cubicBezTo>
                <a:cubicBezTo>
                  <a:pt x="2256" y="1021"/>
                  <a:pt x="3500" y="606"/>
                  <a:pt x="4528" y="271"/>
                </a:cubicBezTo>
                <a:cubicBezTo>
                  <a:pt x="4712" y="216"/>
                  <a:pt x="4895" y="152"/>
                  <a:pt x="5055" y="104"/>
                </a:cubicBezTo>
                <a:cubicBezTo>
                  <a:pt x="5294" y="0"/>
                  <a:pt x="5573" y="184"/>
                  <a:pt x="5589" y="447"/>
                </a:cubicBezTo>
                <a:close/>
              </a:path>
            </a:pathLst>
          </a:custGeom>
          <a:solidFill>
            <a:schemeClr val="accent4">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2" name="Freeform 7">
            <a:extLst>
              <a:ext uri="{FF2B5EF4-FFF2-40B4-BE49-F238E27FC236}">
                <a16:creationId xmlns:a16="http://schemas.microsoft.com/office/drawing/2014/main" id="{16298B16-4CD7-4AD1-922B-270DE5307979}"/>
              </a:ext>
            </a:extLst>
          </p:cNvPr>
          <p:cNvSpPr>
            <a:spLocks/>
          </p:cNvSpPr>
          <p:nvPr/>
        </p:nvSpPr>
        <p:spPr bwMode="auto">
          <a:xfrm>
            <a:off x="5693345" y="1583462"/>
            <a:ext cx="1450424" cy="2994426"/>
          </a:xfrm>
          <a:custGeom>
            <a:avLst/>
            <a:gdLst>
              <a:gd name="T0" fmla="*/ 4132 w 4579"/>
              <a:gd name="T1" fmla="*/ 9472 h 9472"/>
              <a:gd name="T2" fmla="*/ 2920 w 4579"/>
              <a:gd name="T3" fmla="*/ 9432 h 9472"/>
              <a:gd name="T4" fmla="*/ 1382 w 4579"/>
              <a:gd name="T5" fmla="*/ 9376 h 9472"/>
              <a:gd name="T6" fmla="*/ 1007 w 4579"/>
              <a:gd name="T7" fmla="*/ 9177 h 9472"/>
              <a:gd name="T8" fmla="*/ 1023 w 4579"/>
              <a:gd name="T9" fmla="*/ 8746 h 9472"/>
              <a:gd name="T10" fmla="*/ 1493 w 4579"/>
              <a:gd name="T11" fmla="*/ 8092 h 9472"/>
              <a:gd name="T12" fmla="*/ 0 w 4579"/>
              <a:gd name="T13" fmla="*/ 3883 h 9472"/>
              <a:gd name="T14" fmla="*/ 1254 w 4579"/>
              <a:gd name="T15" fmla="*/ 0 h 9472"/>
              <a:gd name="T16" fmla="*/ 2275 w 4579"/>
              <a:gd name="T17" fmla="*/ 1388 h 9472"/>
              <a:gd name="T18" fmla="*/ 1621 w 4579"/>
              <a:gd name="T19" fmla="*/ 3883 h 9472"/>
              <a:gd name="T20" fmla="*/ 2442 w 4579"/>
              <a:gd name="T21" fmla="*/ 6665 h 9472"/>
              <a:gd name="T22" fmla="*/ 2849 w 4579"/>
              <a:gd name="T23" fmla="*/ 6051 h 9472"/>
              <a:gd name="T24" fmla="*/ 3231 w 4579"/>
              <a:gd name="T25" fmla="*/ 5876 h 9472"/>
              <a:gd name="T26" fmla="*/ 3558 w 4579"/>
              <a:gd name="T27" fmla="*/ 6139 h 9472"/>
              <a:gd name="T28" fmla="*/ 4308 w 4579"/>
              <a:gd name="T29" fmla="*/ 8411 h 9472"/>
              <a:gd name="T30" fmla="*/ 4475 w 4579"/>
              <a:gd name="T31" fmla="*/ 8938 h 9472"/>
              <a:gd name="T32" fmla="*/ 4132 w 4579"/>
              <a:gd name="T33" fmla="*/ 9472 h 9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79" h="9472">
                <a:moveTo>
                  <a:pt x="4132" y="9472"/>
                </a:moveTo>
                <a:cubicBezTo>
                  <a:pt x="2920" y="9432"/>
                  <a:pt x="2920" y="9432"/>
                  <a:pt x="2920" y="9432"/>
                </a:cubicBezTo>
                <a:cubicBezTo>
                  <a:pt x="1382" y="9376"/>
                  <a:pt x="1382" y="9376"/>
                  <a:pt x="1382" y="9376"/>
                </a:cubicBezTo>
                <a:cubicBezTo>
                  <a:pt x="1230" y="9384"/>
                  <a:pt x="1079" y="9312"/>
                  <a:pt x="1007" y="9177"/>
                </a:cubicBezTo>
                <a:cubicBezTo>
                  <a:pt x="927" y="9049"/>
                  <a:pt x="927" y="8882"/>
                  <a:pt x="1023" y="8746"/>
                </a:cubicBezTo>
                <a:cubicBezTo>
                  <a:pt x="1493" y="8092"/>
                  <a:pt x="1493" y="8092"/>
                  <a:pt x="1493" y="8092"/>
                </a:cubicBezTo>
                <a:cubicBezTo>
                  <a:pt x="615" y="7015"/>
                  <a:pt x="0" y="5491"/>
                  <a:pt x="0" y="3883"/>
                </a:cubicBezTo>
                <a:cubicBezTo>
                  <a:pt x="0" y="2599"/>
                  <a:pt x="434" y="1178"/>
                  <a:pt x="1254" y="0"/>
                </a:cubicBezTo>
                <a:cubicBezTo>
                  <a:pt x="2275" y="1388"/>
                  <a:pt x="2275" y="1388"/>
                  <a:pt x="2275" y="1388"/>
                </a:cubicBezTo>
                <a:cubicBezTo>
                  <a:pt x="1856" y="2131"/>
                  <a:pt x="1621" y="2974"/>
                  <a:pt x="1621" y="3883"/>
                </a:cubicBezTo>
                <a:cubicBezTo>
                  <a:pt x="1621" y="4792"/>
                  <a:pt x="1871" y="5737"/>
                  <a:pt x="2442" y="6665"/>
                </a:cubicBezTo>
                <a:cubicBezTo>
                  <a:pt x="2849" y="6051"/>
                  <a:pt x="2849" y="6051"/>
                  <a:pt x="2849" y="6051"/>
                </a:cubicBezTo>
                <a:cubicBezTo>
                  <a:pt x="2936" y="5932"/>
                  <a:pt x="3080" y="5860"/>
                  <a:pt x="3231" y="5876"/>
                </a:cubicBezTo>
                <a:cubicBezTo>
                  <a:pt x="3375" y="5892"/>
                  <a:pt x="3502" y="5996"/>
                  <a:pt x="3558" y="6139"/>
                </a:cubicBezTo>
                <a:cubicBezTo>
                  <a:pt x="3558" y="6139"/>
                  <a:pt x="3973" y="7383"/>
                  <a:pt x="4308" y="8411"/>
                </a:cubicBezTo>
                <a:cubicBezTo>
                  <a:pt x="4363" y="8595"/>
                  <a:pt x="4427" y="8778"/>
                  <a:pt x="4475" y="8938"/>
                </a:cubicBezTo>
                <a:cubicBezTo>
                  <a:pt x="4579" y="9177"/>
                  <a:pt x="4395" y="9456"/>
                  <a:pt x="4132" y="9472"/>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3" name="Freeform 8">
            <a:extLst>
              <a:ext uri="{FF2B5EF4-FFF2-40B4-BE49-F238E27FC236}">
                <a16:creationId xmlns:a16="http://schemas.microsoft.com/office/drawing/2014/main" id="{A16CD494-6FD9-49EB-B7F5-2F1FE54DEB36}"/>
              </a:ext>
            </a:extLst>
          </p:cNvPr>
          <p:cNvSpPr>
            <a:spLocks/>
          </p:cNvSpPr>
          <p:nvPr/>
        </p:nvSpPr>
        <p:spPr bwMode="auto">
          <a:xfrm>
            <a:off x="6077603" y="660645"/>
            <a:ext cx="3000398" cy="1447438"/>
          </a:xfrm>
          <a:custGeom>
            <a:avLst/>
            <a:gdLst>
              <a:gd name="T0" fmla="*/ 9472 w 9472"/>
              <a:gd name="T1" fmla="*/ 1254 h 4579"/>
              <a:gd name="T2" fmla="*/ 8084 w 9472"/>
              <a:gd name="T3" fmla="*/ 2275 h 4579"/>
              <a:gd name="T4" fmla="*/ 5589 w 9472"/>
              <a:gd name="T5" fmla="*/ 1621 h 4579"/>
              <a:gd name="T6" fmla="*/ 2807 w 9472"/>
              <a:gd name="T7" fmla="*/ 2442 h 4579"/>
              <a:gd name="T8" fmla="*/ 3421 w 9472"/>
              <a:gd name="T9" fmla="*/ 2849 h 4579"/>
              <a:gd name="T10" fmla="*/ 3596 w 9472"/>
              <a:gd name="T11" fmla="*/ 3231 h 4579"/>
              <a:gd name="T12" fmla="*/ 3333 w 9472"/>
              <a:gd name="T13" fmla="*/ 3558 h 4579"/>
              <a:gd name="T14" fmla="*/ 1061 w 9472"/>
              <a:gd name="T15" fmla="*/ 4308 h 4579"/>
              <a:gd name="T16" fmla="*/ 534 w 9472"/>
              <a:gd name="T17" fmla="*/ 4475 h 4579"/>
              <a:gd name="T18" fmla="*/ 0 w 9472"/>
              <a:gd name="T19" fmla="*/ 4132 h 4579"/>
              <a:gd name="T20" fmla="*/ 40 w 9472"/>
              <a:gd name="T21" fmla="*/ 2920 h 4579"/>
              <a:gd name="T22" fmla="*/ 96 w 9472"/>
              <a:gd name="T23" fmla="*/ 1382 h 4579"/>
              <a:gd name="T24" fmla="*/ 295 w 9472"/>
              <a:gd name="T25" fmla="*/ 1007 h 4579"/>
              <a:gd name="T26" fmla="*/ 726 w 9472"/>
              <a:gd name="T27" fmla="*/ 1023 h 4579"/>
              <a:gd name="T28" fmla="*/ 1380 w 9472"/>
              <a:gd name="T29" fmla="*/ 1493 h 4579"/>
              <a:gd name="T30" fmla="*/ 5589 w 9472"/>
              <a:gd name="T31" fmla="*/ 0 h 4579"/>
              <a:gd name="T32" fmla="*/ 9472 w 9472"/>
              <a:gd name="T33" fmla="*/ 1254 h 4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72" h="4579">
                <a:moveTo>
                  <a:pt x="9472" y="1254"/>
                </a:moveTo>
                <a:cubicBezTo>
                  <a:pt x="8084" y="2275"/>
                  <a:pt x="8084" y="2275"/>
                  <a:pt x="8084" y="2275"/>
                </a:cubicBezTo>
                <a:cubicBezTo>
                  <a:pt x="7343" y="1860"/>
                  <a:pt x="6498" y="1621"/>
                  <a:pt x="5589" y="1621"/>
                </a:cubicBezTo>
                <a:cubicBezTo>
                  <a:pt x="4616" y="1621"/>
                  <a:pt x="3708" y="1892"/>
                  <a:pt x="2807" y="2442"/>
                </a:cubicBezTo>
                <a:cubicBezTo>
                  <a:pt x="3421" y="2849"/>
                  <a:pt x="3421" y="2849"/>
                  <a:pt x="3421" y="2849"/>
                </a:cubicBezTo>
                <a:cubicBezTo>
                  <a:pt x="3540" y="2936"/>
                  <a:pt x="3612" y="3080"/>
                  <a:pt x="3596" y="3231"/>
                </a:cubicBezTo>
                <a:cubicBezTo>
                  <a:pt x="3580" y="3375"/>
                  <a:pt x="3476" y="3502"/>
                  <a:pt x="3333" y="3558"/>
                </a:cubicBezTo>
                <a:cubicBezTo>
                  <a:pt x="3333" y="3558"/>
                  <a:pt x="2089" y="3973"/>
                  <a:pt x="1061" y="4308"/>
                </a:cubicBezTo>
                <a:cubicBezTo>
                  <a:pt x="877" y="4363"/>
                  <a:pt x="694" y="4427"/>
                  <a:pt x="534" y="4475"/>
                </a:cubicBezTo>
                <a:cubicBezTo>
                  <a:pt x="295" y="4579"/>
                  <a:pt x="16" y="4395"/>
                  <a:pt x="0" y="4132"/>
                </a:cubicBezTo>
                <a:cubicBezTo>
                  <a:pt x="40" y="2920"/>
                  <a:pt x="40" y="2920"/>
                  <a:pt x="40" y="2920"/>
                </a:cubicBezTo>
                <a:cubicBezTo>
                  <a:pt x="96" y="1382"/>
                  <a:pt x="96" y="1382"/>
                  <a:pt x="96" y="1382"/>
                </a:cubicBezTo>
                <a:cubicBezTo>
                  <a:pt x="88" y="1230"/>
                  <a:pt x="160" y="1079"/>
                  <a:pt x="295" y="1007"/>
                </a:cubicBezTo>
                <a:cubicBezTo>
                  <a:pt x="423" y="927"/>
                  <a:pt x="590" y="927"/>
                  <a:pt x="726" y="1023"/>
                </a:cubicBezTo>
                <a:cubicBezTo>
                  <a:pt x="1380" y="1493"/>
                  <a:pt x="1380" y="1493"/>
                  <a:pt x="1380" y="1493"/>
                </a:cubicBezTo>
                <a:cubicBezTo>
                  <a:pt x="2448" y="624"/>
                  <a:pt x="3979" y="0"/>
                  <a:pt x="5589" y="0"/>
                </a:cubicBezTo>
                <a:cubicBezTo>
                  <a:pt x="6873" y="0"/>
                  <a:pt x="8300" y="433"/>
                  <a:pt x="9472" y="1254"/>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4" name="Freeform 9">
            <a:extLst>
              <a:ext uri="{FF2B5EF4-FFF2-40B4-BE49-F238E27FC236}">
                <a16:creationId xmlns:a16="http://schemas.microsoft.com/office/drawing/2014/main" id="{96B022EA-FB65-4EF5-8D39-A1997E4FD692}"/>
              </a:ext>
            </a:extLst>
          </p:cNvPr>
          <p:cNvSpPr>
            <a:spLocks/>
          </p:cNvSpPr>
          <p:nvPr/>
        </p:nvSpPr>
        <p:spPr bwMode="auto">
          <a:xfrm>
            <a:off x="7847579" y="660645"/>
            <a:ext cx="1230422" cy="718742"/>
          </a:xfrm>
          <a:custGeom>
            <a:avLst/>
            <a:gdLst>
              <a:gd name="T0" fmla="*/ 2495 w 3883"/>
              <a:gd name="T1" fmla="*/ 2275 h 2275"/>
              <a:gd name="T2" fmla="*/ 0 w 3883"/>
              <a:gd name="T3" fmla="*/ 1621 h 2275"/>
              <a:gd name="T4" fmla="*/ 0 w 3883"/>
              <a:gd name="T5" fmla="*/ 0 h 2275"/>
              <a:gd name="T6" fmla="*/ 3883 w 3883"/>
              <a:gd name="T7" fmla="*/ 1254 h 2275"/>
              <a:gd name="T8" fmla="*/ 2495 w 3883"/>
              <a:gd name="T9" fmla="*/ 2275 h 2275"/>
            </a:gdLst>
            <a:ahLst/>
            <a:cxnLst>
              <a:cxn ang="0">
                <a:pos x="T0" y="T1"/>
              </a:cxn>
              <a:cxn ang="0">
                <a:pos x="T2" y="T3"/>
              </a:cxn>
              <a:cxn ang="0">
                <a:pos x="T4" y="T5"/>
              </a:cxn>
              <a:cxn ang="0">
                <a:pos x="T6" y="T7"/>
              </a:cxn>
              <a:cxn ang="0">
                <a:pos x="T8" y="T9"/>
              </a:cxn>
            </a:cxnLst>
            <a:rect l="0" t="0" r="r" b="b"/>
            <a:pathLst>
              <a:path w="3883" h="2275">
                <a:moveTo>
                  <a:pt x="2495" y="2275"/>
                </a:moveTo>
                <a:cubicBezTo>
                  <a:pt x="1754" y="1860"/>
                  <a:pt x="909" y="1621"/>
                  <a:pt x="0" y="1621"/>
                </a:cubicBezTo>
                <a:cubicBezTo>
                  <a:pt x="0" y="0"/>
                  <a:pt x="0" y="0"/>
                  <a:pt x="0" y="0"/>
                </a:cubicBezTo>
                <a:cubicBezTo>
                  <a:pt x="1284" y="0"/>
                  <a:pt x="2711" y="433"/>
                  <a:pt x="3883" y="1254"/>
                </a:cubicBezTo>
                <a:lnTo>
                  <a:pt x="2495" y="2275"/>
                </a:lnTo>
                <a:close/>
              </a:path>
            </a:pathLst>
          </a:custGeom>
          <a:solidFill>
            <a:schemeClr val="accent4">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5" name="Freeform 10">
            <a:extLst>
              <a:ext uri="{FF2B5EF4-FFF2-40B4-BE49-F238E27FC236}">
                <a16:creationId xmlns:a16="http://schemas.microsoft.com/office/drawing/2014/main" id="{AACAC2A3-A2A0-4366-82A3-09B0D3939AFE}"/>
              </a:ext>
            </a:extLst>
          </p:cNvPr>
          <p:cNvSpPr>
            <a:spLocks/>
          </p:cNvSpPr>
          <p:nvPr/>
        </p:nvSpPr>
        <p:spPr bwMode="auto">
          <a:xfrm>
            <a:off x="7090013" y="1767627"/>
            <a:ext cx="1515131" cy="2010884"/>
          </a:xfrm>
          <a:custGeom>
            <a:avLst/>
            <a:gdLst>
              <a:gd name="T0" fmla="*/ 4505 w 4784"/>
              <a:gd name="T1" fmla="*/ 2847 h 6362"/>
              <a:gd name="T2" fmla="*/ 2727 w 4784"/>
              <a:gd name="T3" fmla="*/ 168 h 6362"/>
              <a:gd name="T4" fmla="*/ 2392 w 4784"/>
              <a:gd name="T5" fmla="*/ 0 h 6362"/>
              <a:gd name="T6" fmla="*/ 2057 w 4784"/>
              <a:gd name="T7" fmla="*/ 168 h 6362"/>
              <a:gd name="T8" fmla="*/ 263 w 4784"/>
              <a:gd name="T9" fmla="*/ 2886 h 6362"/>
              <a:gd name="T10" fmla="*/ 0 w 4784"/>
              <a:gd name="T11" fmla="*/ 3971 h 6362"/>
              <a:gd name="T12" fmla="*/ 2392 w 4784"/>
              <a:gd name="T13" fmla="*/ 6362 h 6362"/>
              <a:gd name="T14" fmla="*/ 4784 w 4784"/>
              <a:gd name="T15" fmla="*/ 3971 h 6362"/>
              <a:gd name="T16" fmla="*/ 4505 w 4784"/>
              <a:gd name="T17" fmla="*/ 2847 h 6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84" h="6362">
                <a:moveTo>
                  <a:pt x="4505" y="2847"/>
                </a:moveTo>
                <a:cubicBezTo>
                  <a:pt x="2727" y="168"/>
                  <a:pt x="2727" y="168"/>
                  <a:pt x="2727" y="168"/>
                </a:cubicBezTo>
                <a:cubicBezTo>
                  <a:pt x="2647" y="56"/>
                  <a:pt x="2520" y="0"/>
                  <a:pt x="2392" y="0"/>
                </a:cubicBezTo>
                <a:cubicBezTo>
                  <a:pt x="2264" y="0"/>
                  <a:pt x="2137" y="56"/>
                  <a:pt x="2057" y="168"/>
                </a:cubicBezTo>
                <a:cubicBezTo>
                  <a:pt x="263" y="2886"/>
                  <a:pt x="263" y="2886"/>
                  <a:pt x="263" y="2886"/>
                </a:cubicBezTo>
                <a:cubicBezTo>
                  <a:pt x="88" y="3221"/>
                  <a:pt x="0" y="3596"/>
                  <a:pt x="0" y="3971"/>
                </a:cubicBezTo>
                <a:cubicBezTo>
                  <a:pt x="0" y="5294"/>
                  <a:pt x="1077" y="6362"/>
                  <a:pt x="2392" y="6362"/>
                </a:cubicBezTo>
                <a:cubicBezTo>
                  <a:pt x="3707" y="6362"/>
                  <a:pt x="4784" y="5294"/>
                  <a:pt x="4784" y="3971"/>
                </a:cubicBezTo>
                <a:cubicBezTo>
                  <a:pt x="4784" y="3596"/>
                  <a:pt x="4696" y="3221"/>
                  <a:pt x="4505" y="2847"/>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6" name="Freeform 11">
            <a:extLst>
              <a:ext uri="{FF2B5EF4-FFF2-40B4-BE49-F238E27FC236}">
                <a16:creationId xmlns:a16="http://schemas.microsoft.com/office/drawing/2014/main" id="{32C50B66-38F3-490C-AD64-F5CCA5878347}"/>
              </a:ext>
            </a:extLst>
          </p:cNvPr>
          <p:cNvSpPr>
            <a:spLocks/>
          </p:cNvSpPr>
          <p:nvPr/>
        </p:nvSpPr>
        <p:spPr bwMode="auto">
          <a:xfrm>
            <a:off x="7847579" y="1767627"/>
            <a:ext cx="757565" cy="2010884"/>
          </a:xfrm>
          <a:custGeom>
            <a:avLst/>
            <a:gdLst>
              <a:gd name="T0" fmla="*/ 0 w 2392"/>
              <a:gd name="T1" fmla="*/ 6362 h 6362"/>
              <a:gd name="T2" fmla="*/ 0 w 2392"/>
              <a:gd name="T3" fmla="*/ 0 h 6362"/>
              <a:gd name="T4" fmla="*/ 335 w 2392"/>
              <a:gd name="T5" fmla="*/ 168 h 6362"/>
              <a:gd name="T6" fmla="*/ 2113 w 2392"/>
              <a:gd name="T7" fmla="*/ 2847 h 6362"/>
              <a:gd name="T8" fmla="*/ 2392 w 2392"/>
              <a:gd name="T9" fmla="*/ 3971 h 6362"/>
              <a:gd name="T10" fmla="*/ 0 w 2392"/>
              <a:gd name="T11" fmla="*/ 6362 h 6362"/>
            </a:gdLst>
            <a:ahLst/>
            <a:cxnLst>
              <a:cxn ang="0">
                <a:pos x="T0" y="T1"/>
              </a:cxn>
              <a:cxn ang="0">
                <a:pos x="T2" y="T3"/>
              </a:cxn>
              <a:cxn ang="0">
                <a:pos x="T4" y="T5"/>
              </a:cxn>
              <a:cxn ang="0">
                <a:pos x="T6" y="T7"/>
              </a:cxn>
              <a:cxn ang="0">
                <a:pos x="T8" y="T9"/>
              </a:cxn>
              <a:cxn ang="0">
                <a:pos x="T10" y="T11"/>
              </a:cxn>
            </a:cxnLst>
            <a:rect l="0" t="0" r="r" b="b"/>
            <a:pathLst>
              <a:path w="2392" h="6362">
                <a:moveTo>
                  <a:pt x="0" y="6362"/>
                </a:moveTo>
                <a:cubicBezTo>
                  <a:pt x="0" y="0"/>
                  <a:pt x="0" y="0"/>
                  <a:pt x="0" y="0"/>
                </a:cubicBezTo>
                <a:cubicBezTo>
                  <a:pt x="128" y="0"/>
                  <a:pt x="255" y="56"/>
                  <a:pt x="335" y="168"/>
                </a:cubicBezTo>
                <a:cubicBezTo>
                  <a:pt x="2113" y="2847"/>
                  <a:pt x="2113" y="2847"/>
                  <a:pt x="2113" y="2847"/>
                </a:cubicBezTo>
                <a:cubicBezTo>
                  <a:pt x="2304" y="3221"/>
                  <a:pt x="2392" y="3596"/>
                  <a:pt x="2392" y="3971"/>
                </a:cubicBezTo>
                <a:cubicBezTo>
                  <a:pt x="2392" y="5294"/>
                  <a:pt x="1315" y="6362"/>
                  <a:pt x="0" y="6362"/>
                </a:cubicBezTo>
                <a:close/>
              </a:path>
            </a:pathLst>
          </a:custGeom>
          <a:solidFill>
            <a:schemeClr val="accent5">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7" name="Freeform 12">
            <a:extLst>
              <a:ext uri="{FF2B5EF4-FFF2-40B4-BE49-F238E27FC236}">
                <a16:creationId xmlns:a16="http://schemas.microsoft.com/office/drawing/2014/main" id="{6CF9BC38-5FE6-4526-AE0D-F27195A24E5D}"/>
              </a:ext>
            </a:extLst>
          </p:cNvPr>
          <p:cNvSpPr>
            <a:spLocks/>
          </p:cNvSpPr>
          <p:nvPr/>
        </p:nvSpPr>
        <p:spPr bwMode="auto">
          <a:xfrm>
            <a:off x="8552384" y="1044903"/>
            <a:ext cx="1450424" cy="2991440"/>
          </a:xfrm>
          <a:custGeom>
            <a:avLst/>
            <a:gdLst>
              <a:gd name="T0" fmla="*/ 3325 w 4579"/>
              <a:gd name="T1" fmla="*/ 9464 h 9464"/>
              <a:gd name="T2" fmla="*/ 3365 w 4579"/>
              <a:gd name="T3" fmla="*/ 8260 h 9464"/>
              <a:gd name="T4" fmla="*/ 2831 w 4579"/>
              <a:gd name="T5" fmla="*/ 7917 h 9464"/>
              <a:gd name="T6" fmla="*/ 2304 w 4579"/>
              <a:gd name="T7" fmla="*/ 8084 h 9464"/>
              <a:gd name="T8" fmla="*/ 2958 w 4579"/>
              <a:gd name="T9" fmla="*/ 5589 h 9464"/>
              <a:gd name="T10" fmla="*/ 2137 w 4579"/>
              <a:gd name="T11" fmla="*/ 2807 h 9464"/>
              <a:gd name="T12" fmla="*/ 1730 w 4579"/>
              <a:gd name="T13" fmla="*/ 3421 h 9464"/>
              <a:gd name="T14" fmla="*/ 1348 w 4579"/>
              <a:gd name="T15" fmla="*/ 3596 h 9464"/>
              <a:gd name="T16" fmla="*/ 1021 w 4579"/>
              <a:gd name="T17" fmla="*/ 3333 h 9464"/>
              <a:gd name="T18" fmla="*/ 271 w 4579"/>
              <a:gd name="T19" fmla="*/ 1061 h 9464"/>
              <a:gd name="T20" fmla="*/ 104 w 4579"/>
              <a:gd name="T21" fmla="*/ 534 h 9464"/>
              <a:gd name="T22" fmla="*/ 447 w 4579"/>
              <a:gd name="T23" fmla="*/ 0 h 9464"/>
              <a:gd name="T24" fmla="*/ 1659 w 4579"/>
              <a:gd name="T25" fmla="*/ 40 h 9464"/>
              <a:gd name="T26" fmla="*/ 3197 w 4579"/>
              <a:gd name="T27" fmla="*/ 96 h 9464"/>
              <a:gd name="T28" fmla="*/ 3572 w 4579"/>
              <a:gd name="T29" fmla="*/ 295 h 9464"/>
              <a:gd name="T30" fmla="*/ 3556 w 4579"/>
              <a:gd name="T31" fmla="*/ 726 h 9464"/>
              <a:gd name="T32" fmla="*/ 3086 w 4579"/>
              <a:gd name="T33" fmla="*/ 1380 h 9464"/>
              <a:gd name="T34" fmla="*/ 4579 w 4579"/>
              <a:gd name="T35" fmla="*/ 5589 h 9464"/>
              <a:gd name="T36" fmla="*/ 3325 w 4579"/>
              <a:gd name="T37" fmla="*/ 9464 h 9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79" h="9464">
                <a:moveTo>
                  <a:pt x="3325" y="9464"/>
                </a:moveTo>
                <a:cubicBezTo>
                  <a:pt x="3365" y="8260"/>
                  <a:pt x="3365" y="8260"/>
                  <a:pt x="3365" y="8260"/>
                </a:cubicBezTo>
                <a:cubicBezTo>
                  <a:pt x="3349" y="7997"/>
                  <a:pt x="3070" y="7813"/>
                  <a:pt x="2831" y="7917"/>
                </a:cubicBezTo>
                <a:cubicBezTo>
                  <a:pt x="2671" y="7965"/>
                  <a:pt x="2488" y="8029"/>
                  <a:pt x="2304" y="8084"/>
                </a:cubicBezTo>
                <a:cubicBezTo>
                  <a:pt x="2727" y="7335"/>
                  <a:pt x="2958" y="6482"/>
                  <a:pt x="2958" y="5589"/>
                </a:cubicBezTo>
                <a:cubicBezTo>
                  <a:pt x="2958" y="4489"/>
                  <a:pt x="2647" y="3636"/>
                  <a:pt x="2137" y="2807"/>
                </a:cubicBezTo>
                <a:cubicBezTo>
                  <a:pt x="1730" y="3421"/>
                  <a:pt x="1730" y="3421"/>
                  <a:pt x="1730" y="3421"/>
                </a:cubicBezTo>
                <a:cubicBezTo>
                  <a:pt x="1643" y="3540"/>
                  <a:pt x="1499" y="3612"/>
                  <a:pt x="1348" y="3596"/>
                </a:cubicBezTo>
                <a:cubicBezTo>
                  <a:pt x="1204" y="3580"/>
                  <a:pt x="1077" y="3476"/>
                  <a:pt x="1021" y="3333"/>
                </a:cubicBezTo>
                <a:cubicBezTo>
                  <a:pt x="1021" y="3333"/>
                  <a:pt x="606" y="2089"/>
                  <a:pt x="271" y="1061"/>
                </a:cubicBezTo>
                <a:cubicBezTo>
                  <a:pt x="216" y="877"/>
                  <a:pt x="152" y="694"/>
                  <a:pt x="104" y="534"/>
                </a:cubicBezTo>
                <a:cubicBezTo>
                  <a:pt x="0" y="295"/>
                  <a:pt x="184" y="16"/>
                  <a:pt x="447" y="0"/>
                </a:cubicBezTo>
                <a:cubicBezTo>
                  <a:pt x="1659" y="40"/>
                  <a:pt x="1659" y="40"/>
                  <a:pt x="1659" y="40"/>
                </a:cubicBezTo>
                <a:cubicBezTo>
                  <a:pt x="3197" y="96"/>
                  <a:pt x="3197" y="96"/>
                  <a:pt x="3197" y="96"/>
                </a:cubicBezTo>
                <a:cubicBezTo>
                  <a:pt x="3349" y="88"/>
                  <a:pt x="3500" y="160"/>
                  <a:pt x="3572" y="295"/>
                </a:cubicBezTo>
                <a:cubicBezTo>
                  <a:pt x="3652" y="423"/>
                  <a:pt x="3652" y="590"/>
                  <a:pt x="3556" y="726"/>
                </a:cubicBezTo>
                <a:cubicBezTo>
                  <a:pt x="3086" y="1380"/>
                  <a:pt x="3086" y="1380"/>
                  <a:pt x="3086" y="1380"/>
                </a:cubicBezTo>
                <a:cubicBezTo>
                  <a:pt x="3963" y="2456"/>
                  <a:pt x="4579" y="3979"/>
                  <a:pt x="4579" y="5589"/>
                </a:cubicBezTo>
                <a:cubicBezTo>
                  <a:pt x="4579" y="7024"/>
                  <a:pt x="4098" y="8355"/>
                  <a:pt x="3325" y="9464"/>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6050495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8966E6F-5C7E-4CDF-BE6B-FDB00B8D9505}"/>
              </a:ext>
            </a:extLst>
          </p:cNvPr>
          <p:cNvSpPr/>
          <p:nvPr/>
        </p:nvSpPr>
        <p:spPr>
          <a:xfrm>
            <a:off x="0" y="0"/>
            <a:ext cx="12192000" cy="6858000"/>
          </a:xfrm>
          <a:prstGeom prst="rect">
            <a:avLst/>
          </a:prstGeom>
          <a:gradFill flip="none" rotWithShape="1">
            <a:gsLst>
              <a:gs pos="0">
                <a:schemeClr val="accent5">
                  <a:lumMod val="58000"/>
                </a:schemeClr>
              </a:gs>
              <a:gs pos="100000">
                <a:schemeClr val="accent4">
                  <a:alpha val="71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Shape 58">
            <a:extLst>
              <a:ext uri="{FF2B5EF4-FFF2-40B4-BE49-F238E27FC236}">
                <a16:creationId xmlns:a16="http://schemas.microsoft.com/office/drawing/2014/main" id="{FF2F3912-34E8-4A0C-8A2C-23867CFE76A3}"/>
              </a:ext>
            </a:extLst>
          </p:cNvPr>
          <p:cNvSpPr>
            <a:spLocks/>
          </p:cNvSpPr>
          <p:nvPr/>
        </p:nvSpPr>
        <p:spPr bwMode="auto">
          <a:xfrm>
            <a:off x="6138683" y="1911349"/>
            <a:ext cx="3589120" cy="2753024"/>
          </a:xfrm>
          <a:custGeom>
            <a:avLst/>
            <a:gdLst>
              <a:gd name="connsiteX0" fmla="*/ 747337 w 3589120"/>
              <a:gd name="connsiteY0" fmla="*/ 1998536 h 2753024"/>
              <a:gd name="connsiteX1" fmla="*/ 739949 w 3589120"/>
              <a:gd name="connsiteY1" fmla="*/ 2045417 h 2753024"/>
              <a:gd name="connsiteX2" fmla="*/ 738079 w 3589120"/>
              <a:gd name="connsiteY2" fmla="*/ 2135381 h 2753024"/>
              <a:gd name="connsiteX3" fmla="*/ 738226 w 3589120"/>
              <a:gd name="connsiteY3" fmla="*/ 2133196 h 2753024"/>
              <a:gd name="connsiteX4" fmla="*/ 740052 w 3589120"/>
              <a:gd name="connsiteY4" fmla="*/ 2045391 h 2753024"/>
              <a:gd name="connsiteX5" fmla="*/ 747265 w 3589120"/>
              <a:gd name="connsiteY5" fmla="*/ 1999600 h 2753024"/>
              <a:gd name="connsiteX6" fmla="*/ 780077 w 3589120"/>
              <a:gd name="connsiteY6" fmla="*/ 1824685 h 2753024"/>
              <a:gd name="connsiteX7" fmla="*/ 766970 w 3589120"/>
              <a:gd name="connsiteY7" fmla="*/ 1873952 h 2753024"/>
              <a:gd name="connsiteX8" fmla="*/ 750559 w 3589120"/>
              <a:gd name="connsiteY8" fmla="*/ 1978093 h 2753024"/>
              <a:gd name="connsiteX9" fmla="*/ 751081 w 3589120"/>
              <a:gd name="connsiteY9" fmla="*/ 1975379 h 2753024"/>
              <a:gd name="connsiteX10" fmla="*/ 767068 w 3589120"/>
              <a:gd name="connsiteY10" fmla="*/ 1873897 h 2753024"/>
              <a:gd name="connsiteX11" fmla="*/ 779869 w 3589120"/>
              <a:gd name="connsiteY11" fmla="*/ 1825767 h 2753024"/>
              <a:gd name="connsiteX12" fmla="*/ 833576 w 3589120"/>
              <a:gd name="connsiteY12" fmla="*/ 1639038 h 2753024"/>
              <a:gd name="connsiteX13" fmla="*/ 816949 w 3589120"/>
              <a:gd name="connsiteY13" fmla="*/ 1686092 h 2753024"/>
              <a:gd name="connsiteX14" fmla="*/ 789297 w 3589120"/>
              <a:gd name="connsiteY14" fmla="*/ 1790031 h 2753024"/>
              <a:gd name="connsiteX15" fmla="*/ 790122 w 3589120"/>
              <a:gd name="connsiteY15" fmla="*/ 1787216 h 2753024"/>
              <a:gd name="connsiteX16" fmla="*/ 817041 w 3589120"/>
              <a:gd name="connsiteY16" fmla="*/ 1686006 h 2753024"/>
              <a:gd name="connsiteX17" fmla="*/ 833302 w 3589120"/>
              <a:gd name="connsiteY17" fmla="*/ 1639972 h 2753024"/>
              <a:gd name="connsiteX18" fmla="*/ 905270 w 3589120"/>
              <a:gd name="connsiteY18" fmla="*/ 1444742 h 2753024"/>
              <a:gd name="connsiteX19" fmla="*/ 889049 w 3589120"/>
              <a:gd name="connsiteY19" fmla="*/ 1482047 h 2753024"/>
              <a:gd name="connsiteX20" fmla="*/ 856105 w 3589120"/>
              <a:gd name="connsiteY20" fmla="*/ 1575279 h 2753024"/>
              <a:gd name="connsiteX21" fmla="*/ 856901 w 3589120"/>
              <a:gd name="connsiteY21" fmla="*/ 1573168 h 2753024"/>
              <a:gd name="connsiteX22" fmla="*/ 889131 w 3589120"/>
              <a:gd name="connsiteY22" fmla="*/ 1481927 h 2753024"/>
              <a:gd name="connsiteX23" fmla="*/ 905109 w 3589120"/>
              <a:gd name="connsiteY23" fmla="*/ 1445170 h 2753024"/>
              <a:gd name="connsiteX24" fmla="*/ 1262382 w 3589120"/>
              <a:gd name="connsiteY24" fmla="*/ 0 h 2753024"/>
              <a:gd name="connsiteX25" fmla="*/ 2308377 w 3589120"/>
              <a:gd name="connsiteY25" fmla="*/ 276363 h 2753024"/>
              <a:gd name="connsiteX26" fmla="*/ 2707843 w 3589120"/>
              <a:gd name="connsiteY26" fmla="*/ 589514 h 2753024"/>
              <a:gd name="connsiteX27" fmla="*/ 2785874 w 3589120"/>
              <a:gd name="connsiteY27" fmla="*/ 722169 h 2753024"/>
              <a:gd name="connsiteX28" fmla="*/ 2891781 w 3589120"/>
              <a:gd name="connsiteY28" fmla="*/ 763642 h 2753024"/>
              <a:gd name="connsiteX29" fmla="*/ 3042037 w 3589120"/>
              <a:gd name="connsiteY29" fmla="*/ 829256 h 2753024"/>
              <a:gd name="connsiteX30" fmla="*/ 2309211 w 3589120"/>
              <a:gd name="connsiteY30" fmla="*/ 2625986 h 2753024"/>
              <a:gd name="connsiteX31" fmla="*/ 749870 w 3589120"/>
              <a:gd name="connsiteY31" fmla="*/ 2295775 h 2753024"/>
              <a:gd name="connsiteX32" fmla="*/ 741169 w 3589120"/>
              <a:gd name="connsiteY32" fmla="*/ 2200275 h 2753024"/>
              <a:gd name="connsiteX33" fmla="*/ 736832 w 3589120"/>
              <a:gd name="connsiteY33" fmla="*/ 2200275 h 2753024"/>
              <a:gd name="connsiteX34" fmla="*/ 737638 w 3589120"/>
              <a:gd name="connsiteY34" fmla="*/ 2161521 h 2753024"/>
              <a:gd name="connsiteX35" fmla="*/ 737554 w 3589120"/>
              <a:gd name="connsiteY35" fmla="*/ 2160603 h 2753024"/>
              <a:gd name="connsiteX36" fmla="*/ 736729 w 3589120"/>
              <a:gd name="connsiteY36" fmla="*/ 2200275 h 2753024"/>
              <a:gd name="connsiteX37" fmla="*/ 285411 w 3589120"/>
              <a:gd name="connsiteY37" fmla="*/ 632446 h 2753024"/>
              <a:gd name="connsiteX38" fmla="*/ 1262382 w 3589120"/>
              <a:gd name="connsiteY38" fmla="*/ 0 h 2753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589120" h="2753024">
                <a:moveTo>
                  <a:pt x="747337" y="1998536"/>
                </a:moveTo>
                <a:lnTo>
                  <a:pt x="739949" y="2045417"/>
                </a:lnTo>
                <a:lnTo>
                  <a:pt x="738079" y="2135381"/>
                </a:lnTo>
                <a:lnTo>
                  <a:pt x="738226" y="2133196"/>
                </a:lnTo>
                <a:lnTo>
                  <a:pt x="740052" y="2045391"/>
                </a:lnTo>
                <a:lnTo>
                  <a:pt x="747265" y="1999600"/>
                </a:lnTo>
                <a:close/>
                <a:moveTo>
                  <a:pt x="780077" y="1824685"/>
                </a:moveTo>
                <a:lnTo>
                  <a:pt x="766970" y="1873952"/>
                </a:lnTo>
                <a:lnTo>
                  <a:pt x="750559" y="1978093"/>
                </a:lnTo>
                <a:lnTo>
                  <a:pt x="751081" y="1975379"/>
                </a:lnTo>
                <a:lnTo>
                  <a:pt x="767068" y="1873897"/>
                </a:lnTo>
                <a:lnTo>
                  <a:pt x="779869" y="1825767"/>
                </a:lnTo>
                <a:close/>
                <a:moveTo>
                  <a:pt x="833576" y="1639038"/>
                </a:moveTo>
                <a:lnTo>
                  <a:pt x="816949" y="1686092"/>
                </a:lnTo>
                <a:lnTo>
                  <a:pt x="789297" y="1790031"/>
                </a:lnTo>
                <a:lnTo>
                  <a:pt x="790122" y="1787216"/>
                </a:lnTo>
                <a:lnTo>
                  <a:pt x="817041" y="1686006"/>
                </a:lnTo>
                <a:lnTo>
                  <a:pt x="833302" y="1639972"/>
                </a:lnTo>
                <a:close/>
                <a:moveTo>
                  <a:pt x="905270" y="1444742"/>
                </a:moveTo>
                <a:lnTo>
                  <a:pt x="889049" y="1482047"/>
                </a:lnTo>
                <a:lnTo>
                  <a:pt x="856105" y="1575279"/>
                </a:lnTo>
                <a:lnTo>
                  <a:pt x="856901" y="1573168"/>
                </a:lnTo>
                <a:lnTo>
                  <a:pt x="889131" y="1481927"/>
                </a:lnTo>
                <a:lnTo>
                  <a:pt x="905109" y="1445170"/>
                </a:lnTo>
                <a:close/>
                <a:moveTo>
                  <a:pt x="1262382" y="0"/>
                </a:moveTo>
                <a:cubicBezTo>
                  <a:pt x="1586269" y="0"/>
                  <a:pt x="1947323" y="111608"/>
                  <a:pt x="2308377" y="276363"/>
                </a:cubicBezTo>
                <a:cubicBezTo>
                  <a:pt x="2479613" y="356083"/>
                  <a:pt x="2615008" y="462709"/>
                  <a:pt x="2707843" y="589514"/>
                </a:cubicBezTo>
                <a:lnTo>
                  <a:pt x="2785874" y="722169"/>
                </a:lnTo>
                <a:lnTo>
                  <a:pt x="2891781" y="763642"/>
                </a:lnTo>
                <a:cubicBezTo>
                  <a:pt x="2941804" y="784405"/>
                  <a:pt x="2991921" y="806332"/>
                  <a:pt x="3042037" y="829256"/>
                </a:cubicBezTo>
                <a:cubicBezTo>
                  <a:pt x="3849208" y="1196044"/>
                  <a:pt x="3886380" y="2221988"/>
                  <a:pt x="2309211" y="2625986"/>
                </a:cubicBezTo>
                <a:cubicBezTo>
                  <a:pt x="1323480" y="2881808"/>
                  <a:pt x="833518" y="2741023"/>
                  <a:pt x="749870" y="2295775"/>
                </a:cubicBezTo>
                <a:lnTo>
                  <a:pt x="741169" y="2200275"/>
                </a:lnTo>
                <a:lnTo>
                  <a:pt x="736832" y="2200275"/>
                </a:lnTo>
                <a:lnTo>
                  <a:pt x="737638" y="2161521"/>
                </a:lnTo>
                <a:lnTo>
                  <a:pt x="737554" y="2160603"/>
                </a:lnTo>
                <a:lnTo>
                  <a:pt x="736729" y="2200275"/>
                </a:lnTo>
                <a:cubicBezTo>
                  <a:pt x="-96882" y="2194960"/>
                  <a:pt x="-187145" y="1610346"/>
                  <a:pt x="285411" y="632446"/>
                </a:cubicBezTo>
                <a:cubicBezTo>
                  <a:pt x="513725" y="170069"/>
                  <a:pt x="864160" y="0"/>
                  <a:pt x="1262382" y="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60" name="Freeform 5">
            <a:extLst>
              <a:ext uri="{FF2B5EF4-FFF2-40B4-BE49-F238E27FC236}">
                <a16:creationId xmlns:a16="http://schemas.microsoft.com/office/drawing/2014/main" id="{B2C31EBE-B02D-4191-95E1-E050CEFADC0F}"/>
              </a:ext>
            </a:extLst>
          </p:cNvPr>
          <p:cNvSpPr>
            <a:spLocks/>
          </p:cNvSpPr>
          <p:nvPr/>
        </p:nvSpPr>
        <p:spPr bwMode="auto">
          <a:xfrm>
            <a:off x="6562725" y="2262186"/>
            <a:ext cx="3462338" cy="2684464"/>
          </a:xfrm>
          <a:custGeom>
            <a:avLst/>
            <a:gdLst>
              <a:gd name="T0" fmla="*/ 112 w 652"/>
              <a:gd name="T1" fmla="*/ 157 h 505"/>
              <a:gd name="T2" fmla="*/ 493 w 652"/>
              <a:gd name="T3" fmla="*/ 90 h 505"/>
              <a:gd name="T4" fmla="*/ 355 w 652"/>
              <a:gd name="T5" fmla="*/ 428 h 505"/>
              <a:gd name="T6" fmla="*/ 112 w 652"/>
              <a:gd name="T7" fmla="*/ 157 h 505"/>
            </a:gdLst>
            <a:ahLst/>
            <a:cxnLst>
              <a:cxn ang="0">
                <a:pos x="T0" y="T1"/>
              </a:cxn>
              <a:cxn ang="0">
                <a:pos x="T2" y="T3"/>
              </a:cxn>
              <a:cxn ang="0">
                <a:pos x="T4" y="T5"/>
              </a:cxn>
              <a:cxn ang="0">
                <a:pos x="T6" y="T7"/>
              </a:cxn>
            </a:cxnLst>
            <a:rect l="0" t="0" r="r" b="b"/>
            <a:pathLst>
              <a:path w="652" h="505">
                <a:moveTo>
                  <a:pt x="112" y="157"/>
                </a:moveTo>
                <a:cubicBezTo>
                  <a:pt x="191" y="0"/>
                  <a:pt x="342" y="21"/>
                  <a:pt x="493" y="90"/>
                </a:cubicBezTo>
                <a:cubicBezTo>
                  <a:pt x="645" y="159"/>
                  <a:pt x="652" y="352"/>
                  <a:pt x="355" y="428"/>
                </a:cubicBezTo>
                <a:cubicBezTo>
                  <a:pt x="58" y="505"/>
                  <a:pt x="0" y="391"/>
                  <a:pt x="112" y="157"/>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1" name="Freeform: Shape 60">
            <a:extLst>
              <a:ext uri="{FF2B5EF4-FFF2-40B4-BE49-F238E27FC236}">
                <a16:creationId xmlns:a16="http://schemas.microsoft.com/office/drawing/2014/main" id="{54A5707E-E8D1-4EBA-A88C-59C738BE66F9}"/>
              </a:ext>
            </a:extLst>
          </p:cNvPr>
          <p:cNvSpPr>
            <a:spLocks/>
          </p:cNvSpPr>
          <p:nvPr/>
        </p:nvSpPr>
        <p:spPr bwMode="auto">
          <a:xfrm>
            <a:off x="6138683" y="1911349"/>
            <a:ext cx="2851777" cy="2200275"/>
          </a:xfrm>
          <a:custGeom>
            <a:avLst/>
            <a:gdLst>
              <a:gd name="connsiteX0" fmla="*/ 1262382 w 2851777"/>
              <a:gd name="connsiteY0" fmla="*/ 0 h 2200275"/>
              <a:gd name="connsiteX1" fmla="*/ 2308377 w 2851777"/>
              <a:gd name="connsiteY1" fmla="*/ 276363 h 2200275"/>
              <a:gd name="connsiteX2" fmla="*/ 2786243 w 2851777"/>
              <a:gd name="connsiteY2" fmla="*/ 722796 h 2200275"/>
              <a:gd name="connsiteX3" fmla="*/ 2786150 w 2851777"/>
              <a:gd name="connsiteY3" fmla="*/ 722763 h 2200275"/>
              <a:gd name="connsiteX4" fmla="*/ 2820705 w 2851777"/>
              <a:gd name="connsiteY4" fmla="*/ 809833 h 2200275"/>
              <a:gd name="connsiteX5" fmla="*/ 1570328 w 2851777"/>
              <a:gd name="connsiteY5" fmla="*/ 2072702 h 2200275"/>
              <a:gd name="connsiteX6" fmla="*/ 747450 w 2851777"/>
              <a:gd name="connsiteY6" fmla="*/ 2200275 h 2200275"/>
              <a:gd name="connsiteX7" fmla="*/ 736832 w 2851777"/>
              <a:gd name="connsiteY7" fmla="*/ 2200275 h 2200275"/>
              <a:gd name="connsiteX8" fmla="*/ 889131 w 2851777"/>
              <a:gd name="connsiteY8" fmla="*/ 1481927 h 2200275"/>
              <a:gd name="connsiteX9" fmla="*/ 985662 w 2851777"/>
              <a:gd name="connsiteY9" fmla="*/ 1259861 h 2200275"/>
              <a:gd name="connsiteX10" fmla="*/ 889049 w 2851777"/>
              <a:gd name="connsiteY10" fmla="*/ 1482047 h 2200275"/>
              <a:gd name="connsiteX11" fmla="*/ 736729 w 2851777"/>
              <a:gd name="connsiteY11" fmla="*/ 2200275 h 2200275"/>
              <a:gd name="connsiteX12" fmla="*/ 285411 w 2851777"/>
              <a:gd name="connsiteY12" fmla="*/ 632446 h 2200275"/>
              <a:gd name="connsiteX13" fmla="*/ 1262382 w 2851777"/>
              <a:gd name="connsiteY13" fmla="*/ 0 h 220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51777" h="2200275">
                <a:moveTo>
                  <a:pt x="1262382" y="0"/>
                </a:moveTo>
                <a:cubicBezTo>
                  <a:pt x="1586269" y="0"/>
                  <a:pt x="1947323" y="111608"/>
                  <a:pt x="2308377" y="276363"/>
                </a:cubicBezTo>
                <a:cubicBezTo>
                  <a:pt x="2536691" y="382656"/>
                  <a:pt x="2701289" y="536782"/>
                  <a:pt x="2786243" y="722796"/>
                </a:cubicBezTo>
                <a:lnTo>
                  <a:pt x="2786150" y="722763"/>
                </a:lnTo>
                <a:lnTo>
                  <a:pt x="2820705" y="809833"/>
                </a:lnTo>
                <a:cubicBezTo>
                  <a:pt x="2962669" y="1253565"/>
                  <a:pt x="2630448" y="1798618"/>
                  <a:pt x="1570328" y="2072702"/>
                </a:cubicBezTo>
                <a:cubicBezTo>
                  <a:pt x="1241177" y="2157751"/>
                  <a:pt x="970423" y="2200275"/>
                  <a:pt x="747450" y="2200275"/>
                </a:cubicBezTo>
                <a:cubicBezTo>
                  <a:pt x="742141" y="2200275"/>
                  <a:pt x="742141" y="2200275"/>
                  <a:pt x="736832" y="2200275"/>
                </a:cubicBezTo>
                <a:cubicBezTo>
                  <a:pt x="724887" y="2004928"/>
                  <a:pt x="778639" y="1764731"/>
                  <a:pt x="889131" y="1481927"/>
                </a:cubicBezTo>
                <a:lnTo>
                  <a:pt x="985662" y="1259861"/>
                </a:lnTo>
                <a:lnTo>
                  <a:pt x="889049" y="1482047"/>
                </a:lnTo>
                <a:cubicBezTo>
                  <a:pt x="778543" y="1764804"/>
                  <a:pt x="724783" y="2004961"/>
                  <a:pt x="736729" y="2200275"/>
                </a:cubicBezTo>
                <a:cubicBezTo>
                  <a:pt x="-96882" y="2194960"/>
                  <a:pt x="-187145" y="1610346"/>
                  <a:pt x="285411" y="632446"/>
                </a:cubicBezTo>
                <a:cubicBezTo>
                  <a:pt x="513725" y="170069"/>
                  <a:pt x="864160" y="0"/>
                  <a:pt x="1262382" y="0"/>
                </a:cubicBezTo>
                <a:close/>
              </a:path>
            </a:pathLst>
          </a:custGeom>
          <a:solidFill>
            <a:srgbClr val="FFFFFF">
              <a:alpha val="60000"/>
            </a:srgbClr>
          </a:solidFill>
          <a:ln>
            <a:noFill/>
          </a:ln>
        </p:spPr>
        <p:txBody>
          <a:bodyPr vert="horz" wrap="square" lIns="91440" tIns="45720" rIns="91440" bIns="45720" numCol="1" anchor="t" anchorCtr="0" compatLnSpc="1">
            <a:prstTxWarp prst="textNoShape">
              <a:avLst/>
            </a:prstTxWarp>
            <a:noAutofit/>
          </a:bodyPr>
          <a:lstStyle/>
          <a:p>
            <a:endParaRPr lang="en-US"/>
          </a:p>
        </p:txBody>
      </p:sp>
      <p:grpSp>
        <p:nvGrpSpPr>
          <p:cNvPr id="62" name="Group 61">
            <a:extLst>
              <a:ext uri="{FF2B5EF4-FFF2-40B4-BE49-F238E27FC236}">
                <a16:creationId xmlns:a16="http://schemas.microsoft.com/office/drawing/2014/main" id="{87C2ED3B-5FF3-4F33-B3D0-BC350A60EFC4}"/>
              </a:ext>
            </a:extLst>
          </p:cNvPr>
          <p:cNvGrpSpPr/>
          <p:nvPr/>
        </p:nvGrpSpPr>
        <p:grpSpPr>
          <a:xfrm>
            <a:off x="2166938" y="2149474"/>
            <a:ext cx="4321175" cy="1584325"/>
            <a:chOff x="2316163" y="2290763"/>
            <a:chExt cx="4321175" cy="1584325"/>
          </a:xfrm>
        </p:grpSpPr>
        <p:sp>
          <p:nvSpPr>
            <p:cNvPr id="63" name="Rectangle 8">
              <a:extLst>
                <a:ext uri="{FF2B5EF4-FFF2-40B4-BE49-F238E27FC236}">
                  <a16:creationId xmlns:a16="http://schemas.microsoft.com/office/drawing/2014/main" id="{E09971BF-1B46-4795-A8E6-EA8E2B182964}"/>
                </a:ext>
              </a:extLst>
            </p:cNvPr>
            <p:cNvSpPr>
              <a:spLocks noChangeArrowheads="1"/>
            </p:cNvSpPr>
            <p:nvPr/>
          </p:nvSpPr>
          <p:spPr bwMode="auto">
            <a:xfrm>
              <a:off x="6170613" y="3854450"/>
              <a:ext cx="20638" cy="20638"/>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9">
              <a:extLst>
                <a:ext uri="{FF2B5EF4-FFF2-40B4-BE49-F238E27FC236}">
                  <a16:creationId xmlns:a16="http://schemas.microsoft.com/office/drawing/2014/main" id="{77999693-D1BD-4423-A5FC-8567BA9B47A2}"/>
                </a:ext>
              </a:extLst>
            </p:cNvPr>
            <p:cNvSpPr>
              <a:spLocks/>
            </p:cNvSpPr>
            <p:nvPr/>
          </p:nvSpPr>
          <p:spPr bwMode="auto">
            <a:xfrm>
              <a:off x="6170613" y="3854450"/>
              <a:ext cx="20638" cy="20638"/>
            </a:xfrm>
            <a:custGeom>
              <a:avLst/>
              <a:gdLst>
                <a:gd name="T0" fmla="*/ 13 w 13"/>
                <a:gd name="T1" fmla="*/ 0 h 13"/>
                <a:gd name="T2" fmla="*/ 0 w 13"/>
                <a:gd name="T3" fmla="*/ 0 h 13"/>
                <a:gd name="T4" fmla="*/ 0 w 13"/>
                <a:gd name="T5" fmla="*/ 13 h 13"/>
                <a:gd name="T6" fmla="*/ 13 w 13"/>
                <a:gd name="T7" fmla="*/ 13 h 13"/>
              </a:gdLst>
              <a:ahLst/>
              <a:cxnLst>
                <a:cxn ang="0">
                  <a:pos x="T0" y="T1"/>
                </a:cxn>
                <a:cxn ang="0">
                  <a:pos x="T2" y="T3"/>
                </a:cxn>
                <a:cxn ang="0">
                  <a:pos x="T4" y="T5"/>
                </a:cxn>
                <a:cxn ang="0">
                  <a:pos x="T6" y="T7"/>
                </a:cxn>
              </a:cxnLst>
              <a:rect l="0" t="0" r="r" b="b"/>
              <a:pathLst>
                <a:path w="13" h="13">
                  <a:moveTo>
                    <a:pt x="13" y="0"/>
                  </a:moveTo>
                  <a:lnTo>
                    <a:pt x="0" y="0"/>
                  </a:lnTo>
                  <a:lnTo>
                    <a:pt x="0" y="13"/>
                  </a:lnTo>
                  <a:lnTo>
                    <a:pt x="13" y="13"/>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10">
              <a:extLst>
                <a:ext uri="{FF2B5EF4-FFF2-40B4-BE49-F238E27FC236}">
                  <a16:creationId xmlns:a16="http://schemas.microsoft.com/office/drawing/2014/main" id="{795B83DD-FA94-4BEF-8F0B-AC39A2944CD1}"/>
                </a:ext>
              </a:extLst>
            </p:cNvPr>
            <p:cNvSpPr>
              <a:spLocks noEditPoints="1"/>
            </p:cNvSpPr>
            <p:nvPr/>
          </p:nvSpPr>
          <p:spPr bwMode="auto">
            <a:xfrm>
              <a:off x="2316163" y="2290763"/>
              <a:ext cx="4262438" cy="1584325"/>
            </a:xfrm>
            <a:custGeom>
              <a:avLst/>
              <a:gdLst>
                <a:gd name="T0" fmla="*/ 781 w 803"/>
                <a:gd name="T1" fmla="*/ 4 h 298"/>
                <a:gd name="T2" fmla="*/ 753 w 803"/>
                <a:gd name="T3" fmla="*/ 4 h 298"/>
                <a:gd name="T4" fmla="*/ 725 w 803"/>
                <a:gd name="T5" fmla="*/ 4 h 298"/>
                <a:gd name="T6" fmla="*/ 697 w 803"/>
                <a:gd name="T7" fmla="*/ 4 h 298"/>
                <a:gd name="T8" fmla="*/ 669 w 803"/>
                <a:gd name="T9" fmla="*/ 4 h 298"/>
                <a:gd name="T10" fmla="*/ 641 w 803"/>
                <a:gd name="T11" fmla="*/ 4 h 298"/>
                <a:gd name="T12" fmla="*/ 613 w 803"/>
                <a:gd name="T13" fmla="*/ 4 h 298"/>
                <a:gd name="T14" fmla="*/ 584 w 803"/>
                <a:gd name="T15" fmla="*/ 4 h 298"/>
                <a:gd name="T16" fmla="*/ 556 w 803"/>
                <a:gd name="T17" fmla="*/ 4 h 298"/>
                <a:gd name="T18" fmla="*/ 528 w 803"/>
                <a:gd name="T19" fmla="*/ 4 h 298"/>
                <a:gd name="T20" fmla="*/ 500 w 803"/>
                <a:gd name="T21" fmla="*/ 4 h 298"/>
                <a:gd name="T22" fmla="*/ 472 w 803"/>
                <a:gd name="T23" fmla="*/ 4 h 298"/>
                <a:gd name="T24" fmla="*/ 444 w 803"/>
                <a:gd name="T25" fmla="*/ 4 h 298"/>
                <a:gd name="T26" fmla="*/ 416 w 803"/>
                <a:gd name="T27" fmla="*/ 4 h 298"/>
                <a:gd name="T28" fmla="*/ 388 w 803"/>
                <a:gd name="T29" fmla="*/ 4 h 298"/>
                <a:gd name="T30" fmla="*/ 360 w 803"/>
                <a:gd name="T31" fmla="*/ 4 h 298"/>
                <a:gd name="T32" fmla="*/ 331 w 803"/>
                <a:gd name="T33" fmla="*/ 4 h 298"/>
                <a:gd name="T34" fmla="*/ 303 w 803"/>
                <a:gd name="T35" fmla="*/ 4 h 298"/>
                <a:gd name="T36" fmla="*/ 275 w 803"/>
                <a:gd name="T37" fmla="*/ 4 h 298"/>
                <a:gd name="T38" fmla="*/ 247 w 803"/>
                <a:gd name="T39" fmla="*/ 4 h 298"/>
                <a:gd name="T40" fmla="*/ 219 w 803"/>
                <a:gd name="T41" fmla="*/ 4 h 298"/>
                <a:gd name="T42" fmla="*/ 191 w 803"/>
                <a:gd name="T43" fmla="*/ 4 h 298"/>
                <a:gd name="T44" fmla="*/ 163 w 803"/>
                <a:gd name="T45" fmla="*/ 4 h 298"/>
                <a:gd name="T46" fmla="*/ 141 w 803"/>
                <a:gd name="T47" fmla="*/ 0 h 298"/>
                <a:gd name="T48" fmla="*/ 114 w 803"/>
                <a:gd name="T49" fmla="*/ 2 h 298"/>
                <a:gd name="T50" fmla="*/ 87 w 803"/>
                <a:gd name="T51" fmla="*/ 10 h 298"/>
                <a:gd name="T52" fmla="*/ 62 w 803"/>
                <a:gd name="T53" fmla="*/ 24 h 298"/>
                <a:gd name="T54" fmla="*/ 40 w 803"/>
                <a:gd name="T55" fmla="*/ 42 h 298"/>
                <a:gd name="T56" fmla="*/ 22 w 803"/>
                <a:gd name="T57" fmla="*/ 64 h 298"/>
                <a:gd name="T58" fmla="*/ 9 w 803"/>
                <a:gd name="T59" fmla="*/ 89 h 298"/>
                <a:gd name="T60" fmla="*/ 2 w 803"/>
                <a:gd name="T61" fmla="*/ 117 h 298"/>
                <a:gd name="T62" fmla="*/ 0 w 803"/>
                <a:gd name="T63" fmla="*/ 145 h 298"/>
                <a:gd name="T64" fmla="*/ 1 w 803"/>
                <a:gd name="T65" fmla="*/ 173 h 298"/>
                <a:gd name="T66" fmla="*/ 7 w 803"/>
                <a:gd name="T67" fmla="*/ 201 h 298"/>
                <a:gd name="T68" fmla="*/ 18 w 803"/>
                <a:gd name="T69" fmla="*/ 227 h 298"/>
                <a:gd name="T70" fmla="*/ 35 w 803"/>
                <a:gd name="T71" fmla="*/ 250 h 298"/>
                <a:gd name="T72" fmla="*/ 56 w 803"/>
                <a:gd name="T73" fmla="*/ 269 h 298"/>
                <a:gd name="T74" fmla="*/ 80 w 803"/>
                <a:gd name="T75" fmla="*/ 284 h 298"/>
                <a:gd name="T76" fmla="*/ 107 w 803"/>
                <a:gd name="T77" fmla="*/ 294 h 298"/>
                <a:gd name="T78" fmla="*/ 135 w 803"/>
                <a:gd name="T79" fmla="*/ 294 h 298"/>
                <a:gd name="T80" fmla="*/ 171 w 803"/>
                <a:gd name="T81" fmla="*/ 294 h 298"/>
                <a:gd name="T82" fmla="*/ 200 w 803"/>
                <a:gd name="T83" fmla="*/ 294 h 298"/>
                <a:gd name="T84" fmla="*/ 228 w 803"/>
                <a:gd name="T85" fmla="*/ 294 h 298"/>
                <a:gd name="T86" fmla="*/ 256 w 803"/>
                <a:gd name="T87" fmla="*/ 294 h 298"/>
                <a:gd name="T88" fmla="*/ 284 w 803"/>
                <a:gd name="T89" fmla="*/ 294 h 298"/>
                <a:gd name="T90" fmla="*/ 312 w 803"/>
                <a:gd name="T91" fmla="*/ 294 h 298"/>
                <a:gd name="T92" fmla="*/ 340 w 803"/>
                <a:gd name="T93" fmla="*/ 294 h 298"/>
                <a:gd name="T94" fmla="*/ 368 w 803"/>
                <a:gd name="T95" fmla="*/ 294 h 298"/>
                <a:gd name="T96" fmla="*/ 396 w 803"/>
                <a:gd name="T97" fmla="*/ 294 h 298"/>
                <a:gd name="T98" fmla="*/ 424 w 803"/>
                <a:gd name="T99" fmla="*/ 294 h 298"/>
                <a:gd name="T100" fmla="*/ 453 w 803"/>
                <a:gd name="T101" fmla="*/ 294 h 298"/>
                <a:gd name="T102" fmla="*/ 481 w 803"/>
                <a:gd name="T103" fmla="*/ 294 h 298"/>
                <a:gd name="T104" fmla="*/ 509 w 803"/>
                <a:gd name="T105" fmla="*/ 294 h 298"/>
                <a:gd name="T106" fmla="*/ 537 w 803"/>
                <a:gd name="T107" fmla="*/ 294 h 298"/>
                <a:gd name="T108" fmla="*/ 565 w 803"/>
                <a:gd name="T109" fmla="*/ 294 h 298"/>
                <a:gd name="T110" fmla="*/ 593 w 803"/>
                <a:gd name="T111" fmla="*/ 294 h 298"/>
                <a:gd name="T112" fmla="*/ 621 w 803"/>
                <a:gd name="T113" fmla="*/ 294 h 298"/>
                <a:gd name="T114" fmla="*/ 649 w 803"/>
                <a:gd name="T115" fmla="*/ 294 h 298"/>
                <a:gd name="T116" fmla="*/ 677 w 803"/>
                <a:gd name="T117" fmla="*/ 294 h 298"/>
                <a:gd name="T118" fmla="*/ 705 w 803"/>
                <a:gd name="T119" fmla="*/ 29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3" h="298">
                  <a:moveTo>
                    <a:pt x="795" y="4"/>
                  </a:moveTo>
                  <a:cubicBezTo>
                    <a:pt x="803" y="4"/>
                    <a:pt x="803" y="4"/>
                    <a:pt x="803" y="4"/>
                  </a:cubicBezTo>
                  <a:cubicBezTo>
                    <a:pt x="803" y="0"/>
                    <a:pt x="803" y="0"/>
                    <a:pt x="803" y="0"/>
                  </a:cubicBezTo>
                  <a:cubicBezTo>
                    <a:pt x="795" y="0"/>
                    <a:pt x="795" y="0"/>
                    <a:pt x="795" y="0"/>
                  </a:cubicBezTo>
                  <a:lnTo>
                    <a:pt x="795" y="4"/>
                  </a:lnTo>
                  <a:close/>
                  <a:moveTo>
                    <a:pt x="781" y="4"/>
                  </a:moveTo>
                  <a:cubicBezTo>
                    <a:pt x="789" y="4"/>
                    <a:pt x="789" y="4"/>
                    <a:pt x="789" y="4"/>
                  </a:cubicBezTo>
                  <a:cubicBezTo>
                    <a:pt x="789" y="0"/>
                    <a:pt x="789" y="0"/>
                    <a:pt x="789" y="0"/>
                  </a:cubicBezTo>
                  <a:cubicBezTo>
                    <a:pt x="781" y="0"/>
                    <a:pt x="781" y="0"/>
                    <a:pt x="781" y="0"/>
                  </a:cubicBezTo>
                  <a:lnTo>
                    <a:pt x="781" y="4"/>
                  </a:lnTo>
                  <a:close/>
                  <a:moveTo>
                    <a:pt x="767" y="4"/>
                  </a:moveTo>
                  <a:cubicBezTo>
                    <a:pt x="775" y="4"/>
                    <a:pt x="775" y="4"/>
                    <a:pt x="775" y="4"/>
                  </a:cubicBezTo>
                  <a:cubicBezTo>
                    <a:pt x="775" y="0"/>
                    <a:pt x="775" y="0"/>
                    <a:pt x="775" y="0"/>
                  </a:cubicBezTo>
                  <a:cubicBezTo>
                    <a:pt x="767" y="0"/>
                    <a:pt x="767" y="0"/>
                    <a:pt x="767" y="0"/>
                  </a:cubicBezTo>
                  <a:lnTo>
                    <a:pt x="767" y="4"/>
                  </a:lnTo>
                  <a:close/>
                  <a:moveTo>
                    <a:pt x="753" y="4"/>
                  </a:moveTo>
                  <a:cubicBezTo>
                    <a:pt x="761" y="4"/>
                    <a:pt x="761" y="4"/>
                    <a:pt x="761" y="4"/>
                  </a:cubicBezTo>
                  <a:cubicBezTo>
                    <a:pt x="761" y="0"/>
                    <a:pt x="761" y="0"/>
                    <a:pt x="761" y="0"/>
                  </a:cubicBezTo>
                  <a:cubicBezTo>
                    <a:pt x="753" y="0"/>
                    <a:pt x="753" y="0"/>
                    <a:pt x="753" y="0"/>
                  </a:cubicBezTo>
                  <a:lnTo>
                    <a:pt x="753" y="4"/>
                  </a:lnTo>
                  <a:close/>
                  <a:moveTo>
                    <a:pt x="739" y="4"/>
                  </a:moveTo>
                  <a:cubicBezTo>
                    <a:pt x="747" y="4"/>
                    <a:pt x="747" y="4"/>
                    <a:pt x="747" y="4"/>
                  </a:cubicBezTo>
                  <a:cubicBezTo>
                    <a:pt x="747" y="0"/>
                    <a:pt x="747" y="0"/>
                    <a:pt x="747" y="0"/>
                  </a:cubicBezTo>
                  <a:cubicBezTo>
                    <a:pt x="739" y="0"/>
                    <a:pt x="739" y="0"/>
                    <a:pt x="739" y="0"/>
                  </a:cubicBezTo>
                  <a:lnTo>
                    <a:pt x="739" y="4"/>
                  </a:lnTo>
                  <a:close/>
                  <a:moveTo>
                    <a:pt x="725" y="4"/>
                  </a:moveTo>
                  <a:cubicBezTo>
                    <a:pt x="733" y="4"/>
                    <a:pt x="733" y="4"/>
                    <a:pt x="733" y="4"/>
                  </a:cubicBezTo>
                  <a:cubicBezTo>
                    <a:pt x="733" y="0"/>
                    <a:pt x="733" y="0"/>
                    <a:pt x="733" y="0"/>
                  </a:cubicBezTo>
                  <a:cubicBezTo>
                    <a:pt x="725" y="0"/>
                    <a:pt x="725" y="0"/>
                    <a:pt x="725" y="0"/>
                  </a:cubicBezTo>
                  <a:lnTo>
                    <a:pt x="725" y="4"/>
                  </a:lnTo>
                  <a:close/>
                  <a:moveTo>
                    <a:pt x="711" y="4"/>
                  </a:moveTo>
                  <a:cubicBezTo>
                    <a:pt x="719" y="4"/>
                    <a:pt x="719" y="4"/>
                    <a:pt x="719" y="4"/>
                  </a:cubicBezTo>
                  <a:cubicBezTo>
                    <a:pt x="719" y="0"/>
                    <a:pt x="719" y="0"/>
                    <a:pt x="719" y="0"/>
                  </a:cubicBezTo>
                  <a:cubicBezTo>
                    <a:pt x="711" y="0"/>
                    <a:pt x="711" y="0"/>
                    <a:pt x="711" y="0"/>
                  </a:cubicBezTo>
                  <a:lnTo>
                    <a:pt x="711" y="4"/>
                  </a:lnTo>
                  <a:close/>
                  <a:moveTo>
                    <a:pt x="697" y="4"/>
                  </a:moveTo>
                  <a:cubicBezTo>
                    <a:pt x="705" y="4"/>
                    <a:pt x="705" y="4"/>
                    <a:pt x="705" y="4"/>
                  </a:cubicBezTo>
                  <a:cubicBezTo>
                    <a:pt x="705" y="0"/>
                    <a:pt x="705" y="0"/>
                    <a:pt x="705" y="0"/>
                  </a:cubicBezTo>
                  <a:cubicBezTo>
                    <a:pt x="697" y="0"/>
                    <a:pt x="697" y="0"/>
                    <a:pt x="697" y="0"/>
                  </a:cubicBezTo>
                  <a:lnTo>
                    <a:pt x="697" y="4"/>
                  </a:lnTo>
                  <a:close/>
                  <a:moveTo>
                    <a:pt x="683" y="4"/>
                  </a:moveTo>
                  <a:cubicBezTo>
                    <a:pt x="691" y="4"/>
                    <a:pt x="691" y="4"/>
                    <a:pt x="691" y="4"/>
                  </a:cubicBezTo>
                  <a:cubicBezTo>
                    <a:pt x="691" y="0"/>
                    <a:pt x="691" y="0"/>
                    <a:pt x="691" y="0"/>
                  </a:cubicBezTo>
                  <a:cubicBezTo>
                    <a:pt x="683" y="0"/>
                    <a:pt x="683" y="0"/>
                    <a:pt x="683" y="0"/>
                  </a:cubicBezTo>
                  <a:lnTo>
                    <a:pt x="683" y="4"/>
                  </a:lnTo>
                  <a:close/>
                  <a:moveTo>
                    <a:pt x="669" y="4"/>
                  </a:moveTo>
                  <a:cubicBezTo>
                    <a:pt x="677" y="4"/>
                    <a:pt x="677" y="4"/>
                    <a:pt x="677" y="4"/>
                  </a:cubicBezTo>
                  <a:cubicBezTo>
                    <a:pt x="677" y="0"/>
                    <a:pt x="677" y="0"/>
                    <a:pt x="677" y="0"/>
                  </a:cubicBezTo>
                  <a:cubicBezTo>
                    <a:pt x="669" y="0"/>
                    <a:pt x="669" y="0"/>
                    <a:pt x="669" y="0"/>
                  </a:cubicBezTo>
                  <a:lnTo>
                    <a:pt x="669" y="4"/>
                  </a:lnTo>
                  <a:close/>
                  <a:moveTo>
                    <a:pt x="655" y="4"/>
                  </a:moveTo>
                  <a:cubicBezTo>
                    <a:pt x="663" y="4"/>
                    <a:pt x="663" y="4"/>
                    <a:pt x="663" y="4"/>
                  </a:cubicBezTo>
                  <a:cubicBezTo>
                    <a:pt x="663" y="0"/>
                    <a:pt x="663" y="0"/>
                    <a:pt x="663" y="0"/>
                  </a:cubicBezTo>
                  <a:cubicBezTo>
                    <a:pt x="655" y="0"/>
                    <a:pt x="655" y="0"/>
                    <a:pt x="655" y="0"/>
                  </a:cubicBezTo>
                  <a:lnTo>
                    <a:pt x="655" y="4"/>
                  </a:lnTo>
                  <a:close/>
                  <a:moveTo>
                    <a:pt x="641" y="4"/>
                  </a:moveTo>
                  <a:cubicBezTo>
                    <a:pt x="649" y="4"/>
                    <a:pt x="649" y="4"/>
                    <a:pt x="649" y="4"/>
                  </a:cubicBezTo>
                  <a:cubicBezTo>
                    <a:pt x="649" y="0"/>
                    <a:pt x="649" y="0"/>
                    <a:pt x="649" y="0"/>
                  </a:cubicBezTo>
                  <a:cubicBezTo>
                    <a:pt x="641" y="0"/>
                    <a:pt x="641" y="0"/>
                    <a:pt x="641" y="0"/>
                  </a:cubicBezTo>
                  <a:lnTo>
                    <a:pt x="641" y="4"/>
                  </a:lnTo>
                  <a:close/>
                  <a:moveTo>
                    <a:pt x="627" y="4"/>
                  </a:moveTo>
                  <a:cubicBezTo>
                    <a:pt x="635" y="4"/>
                    <a:pt x="635" y="4"/>
                    <a:pt x="635" y="4"/>
                  </a:cubicBezTo>
                  <a:cubicBezTo>
                    <a:pt x="635" y="0"/>
                    <a:pt x="635" y="0"/>
                    <a:pt x="635" y="0"/>
                  </a:cubicBezTo>
                  <a:cubicBezTo>
                    <a:pt x="627" y="0"/>
                    <a:pt x="627" y="0"/>
                    <a:pt x="627" y="0"/>
                  </a:cubicBezTo>
                  <a:lnTo>
                    <a:pt x="627" y="4"/>
                  </a:lnTo>
                  <a:close/>
                  <a:moveTo>
                    <a:pt x="613" y="4"/>
                  </a:moveTo>
                  <a:cubicBezTo>
                    <a:pt x="621" y="4"/>
                    <a:pt x="621" y="4"/>
                    <a:pt x="621" y="4"/>
                  </a:cubicBezTo>
                  <a:cubicBezTo>
                    <a:pt x="621" y="0"/>
                    <a:pt x="621" y="0"/>
                    <a:pt x="621" y="0"/>
                  </a:cubicBezTo>
                  <a:cubicBezTo>
                    <a:pt x="613" y="0"/>
                    <a:pt x="613" y="0"/>
                    <a:pt x="613" y="0"/>
                  </a:cubicBezTo>
                  <a:lnTo>
                    <a:pt x="613" y="4"/>
                  </a:lnTo>
                  <a:close/>
                  <a:moveTo>
                    <a:pt x="598" y="4"/>
                  </a:moveTo>
                  <a:cubicBezTo>
                    <a:pt x="606" y="4"/>
                    <a:pt x="606" y="4"/>
                    <a:pt x="606" y="4"/>
                  </a:cubicBezTo>
                  <a:cubicBezTo>
                    <a:pt x="606" y="0"/>
                    <a:pt x="606" y="0"/>
                    <a:pt x="606" y="0"/>
                  </a:cubicBezTo>
                  <a:cubicBezTo>
                    <a:pt x="598" y="0"/>
                    <a:pt x="598" y="0"/>
                    <a:pt x="598" y="0"/>
                  </a:cubicBezTo>
                  <a:lnTo>
                    <a:pt x="598" y="4"/>
                  </a:lnTo>
                  <a:close/>
                  <a:moveTo>
                    <a:pt x="584" y="4"/>
                  </a:moveTo>
                  <a:cubicBezTo>
                    <a:pt x="592" y="4"/>
                    <a:pt x="592" y="4"/>
                    <a:pt x="592" y="4"/>
                  </a:cubicBezTo>
                  <a:cubicBezTo>
                    <a:pt x="592" y="0"/>
                    <a:pt x="592" y="0"/>
                    <a:pt x="592" y="0"/>
                  </a:cubicBezTo>
                  <a:cubicBezTo>
                    <a:pt x="584" y="0"/>
                    <a:pt x="584" y="0"/>
                    <a:pt x="584" y="0"/>
                  </a:cubicBezTo>
                  <a:lnTo>
                    <a:pt x="584" y="4"/>
                  </a:lnTo>
                  <a:close/>
                  <a:moveTo>
                    <a:pt x="570" y="4"/>
                  </a:moveTo>
                  <a:cubicBezTo>
                    <a:pt x="578" y="4"/>
                    <a:pt x="578" y="4"/>
                    <a:pt x="578" y="4"/>
                  </a:cubicBezTo>
                  <a:cubicBezTo>
                    <a:pt x="578" y="0"/>
                    <a:pt x="578" y="0"/>
                    <a:pt x="578" y="0"/>
                  </a:cubicBezTo>
                  <a:cubicBezTo>
                    <a:pt x="570" y="0"/>
                    <a:pt x="570" y="0"/>
                    <a:pt x="570" y="0"/>
                  </a:cubicBezTo>
                  <a:lnTo>
                    <a:pt x="570" y="4"/>
                  </a:lnTo>
                  <a:close/>
                  <a:moveTo>
                    <a:pt x="556" y="4"/>
                  </a:moveTo>
                  <a:cubicBezTo>
                    <a:pt x="564" y="4"/>
                    <a:pt x="564" y="4"/>
                    <a:pt x="564" y="4"/>
                  </a:cubicBezTo>
                  <a:cubicBezTo>
                    <a:pt x="564" y="0"/>
                    <a:pt x="564" y="0"/>
                    <a:pt x="564" y="0"/>
                  </a:cubicBezTo>
                  <a:cubicBezTo>
                    <a:pt x="556" y="0"/>
                    <a:pt x="556" y="0"/>
                    <a:pt x="556" y="0"/>
                  </a:cubicBezTo>
                  <a:lnTo>
                    <a:pt x="556" y="4"/>
                  </a:lnTo>
                  <a:close/>
                  <a:moveTo>
                    <a:pt x="542" y="4"/>
                  </a:moveTo>
                  <a:cubicBezTo>
                    <a:pt x="550" y="4"/>
                    <a:pt x="550" y="4"/>
                    <a:pt x="550" y="4"/>
                  </a:cubicBezTo>
                  <a:cubicBezTo>
                    <a:pt x="550" y="0"/>
                    <a:pt x="550" y="0"/>
                    <a:pt x="550" y="0"/>
                  </a:cubicBezTo>
                  <a:cubicBezTo>
                    <a:pt x="542" y="0"/>
                    <a:pt x="542" y="0"/>
                    <a:pt x="542" y="0"/>
                  </a:cubicBezTo>
                  <a:lnTo>
                    <a:pt x="542" y="4"/>
                  </a:lnTo>
                  <a:close/>
                  <a:moveTo>
                    <a:pt x="528" y="4"/>
                  </a:moveTo>
                  <a:cubicBezTo>
                    <a:pt x="536" y="4"/>
                    <a:pt x="536" y="4"/>
                    <a:pt x="536" y="4"/>
                  </a:cubicBezTo>
                  <a:cubicBezTo>
                    <a:pt x="536" y="0"/>
                    <a:pt x="536" y="0"/>
                    <a:pt x="536" y="0"/>
                  </a:cubicBezTo>
                  <a:cubicBezTo>
                    <a:pt x="528" y="0"/>
                    <a:pt x="528" y="0"/>
                    <a:pt x="528" y="0"/>
                  </a:cubicBezTo>
                  <a:lnTo>
                    <a:pt x="528" y="4"/>
                  </a:lnTo>
                  <a:close/>
                  <a:moveTo>
                    <a:pt x="514" y="4"/>
                  </a:moveTo>
                  <a:cubicBezTo>
                    <a:pt x="522" y="4"/>
                    <a:pt x="522" y="4"/>
                    <a:pt x="522" y="4"/>
                  </a:cubicBezTo>
                  <a:cubicBezTo>
                    <a:pt x="522" y="0"/>
                    <a:pt x="522" y="0"/>
                    <a:pt x="522" y="0"/>
                  </a:cubicBezTo>
                  <a:cubicBezTo>
                    <a:pt x="514" y="0"/>
                    <a:pt x="514" y="0"/>
                    <a:pt x="514" y="0"/>
                  </a:cubicBezTo>
                  <a:lnTo>
                    <a:pt x="514" y="4"/>
                  </a:lnTo>
                  <a:close/>
                  <a:moveTo>
                    <a:pt x="500" y="4"/>
                  </a:moveTo>
                  <a:cubicBezTo>
                    <a:pt x="508" y="4"/>
                    <a:pt x="508" y="4"/>
                    <a:pt x="508" y="4"/>
                  </a:cubicBezTo>
                  <a:cubicBezTo>
                    <a:pt x="508" y="0"/>
                    <a:pt x="508" y="0"/>
                    <a:pt x="508" y="0"/>
                  </a:cubicBezTo>
                  <a:cubicBezTo>
                    <a:pt x="500" y="0"/>
                    <a:pt x="500" y="0"/>
                    <a:pt x="500" y="0"/>
                  </a:cubicBezTo>
                  <a:lnTo>
                    <a:pt x="500" y="4"/>
                  </a:lnTo>
                  <a:close/>
                  <a:moveTo>
                    <a:pt x="486" y="4"/>
                  </a:moveTo>
                  <a:cubicBezTo>
                    <a:pt x="494" y="4"/>
                    <a:pt x="494" y="4"/>
                    <a:pt x="494" y="4"/>
                  </a:cubicBezTo>
                  <a:cubicBezTo>
                    <a:pt x="494" y="0"/>
                    <a:pt x="494" y="0"/>
                    <a:pt x="494" y="0"/>
                  </a:cubicBezTo>
                  <a:cubicBezTo>
                    <a:pt x="486" y="0"/>
                    <a:pt x="486" y="0"/>
                    <a:pt x="486" y="0"/>
                  </a:cubicBezTo>
                  <a:lnTo>
                    <a:pt x="486" y="4"/>
                  </a:lnTo>
                  <a:close/>
                  <a:moveTo>
                    <a:pt x="472" y="4"/>
                  </a:moveTo>
                  <a:cubicBezTo>
                    <a:pt x="480" y="4"/>
                    <a:pt x="480" y="4"/>
                    <a:pt x="480" y="4"/>
                  </a:cubicBezTo>
                  <a:cubicBezTo>
                    <a:pt x="480" y="0"/>
                    <a:pt x="480" y="0"/>
                    <a:pt x="480" y="0"/>
                  </a:cubicBezTo>
                  <a:cubicBezTo>
                    <a:pt x="472" y="0"/>
                    <a:pt x="472" y="0"/>
                    <a:pt x="472" y="0"/>
                  </a:cubicBezTo>
                  <a:lnTo>
                    <a:pt x="472" y="4"/>
                  </a:lnTo>
                  <a:close/>
                  <a:moveTo>
                    <a:pt x="458" y="4"/>
                  </a:moveTo>
                  <a:cubicBezTo>
                    <a:pt x="466" y="4"/>
                    <a:pt x="466" y="4"/>
                    <a:pt x="466" y="4"/>
                  </a:cubicBezTo>
                  <a:cubicBezTo>
                    <a:pt x="466" y="0"/>
                    <a:pt x="466" y="0"/>
                    <a:pt x="466" y="0"/>
                  </a:cubicBezTo>
                  <a:cubicBezTo>
                    <a:pt x="458" y="0"/>
                    <a:pt x="458" y="0"/>
                    <a:pt x="458" y="0"/>
                  </a:cubicBezTo>
                  <a:lnTo>
                    <a:pt x="458" y="4"/>
                  </a:lnTo>
                  <a:close/>
                  <a:moveTo>
                    <a:pt x="444" y="4"/>
                  </a:moveTo>
                  <a:cubicBezTo>
                    <a:pt x="452" y="4"/>
                    <a:pt x="452" y="4"/>
                    <a:pt x="452" y="4"/>
                  </a:cubicBezTo>
                  <a:cubicBezTo>
                    <a:pt x="452" y="0"/>
                    <a:pt x="452" y="0"/>
                    <a:pt x="452" y="0"/>
                  </a:cubicBezTo>
                  <a:cubicBezTo>
                    <a:pt x="444" y="0"/>
                    <a:pt x="444" y="0"/>
                    <a:pt x="444" y="0"/>
                  </a:cubicBezTo>
                  <a:lnTo>
                    <a:pt x="444" y="4"/>
                  </a:lnTo>
                  <a:close/>
                  <a:moveTo>
                    <a:pt x="430" y="4"/>
                  </a:moveTo>
                  <a:cubicBezTo>
                    <a:pt x="438" y="4"/>
                    <a:pt x="438" y="4"/>
                    <a:pt x="438" y="4"/>
                  </a:cubicBezTo>
                  <a:cubicBezTo>
                    <a:pt x="438" y="0"/>
                    <a:pt x="438" y="0"/>
                    <a:pt x="438" y="0"/>
                  </a:cubicBezTo>
                  <a:cubicBezTo>
                    <a:pt x="430" y="0"/>
                    <a:pt x="430" y="0"/>
                    <a:pt x="430" y="0"/>
                  </a:cubicBezTo>
                  <a:lnTo>
                    <a:pt x="430" y="4"/>
                  </a:lnTo>
                  <a:close/>
                  <a:moveTo>
                    <a:pt x="416" y="4"/>
                  </a:moveTo>
                  <a:cubicBezTo>
                    <a:pt x="424" y="4"/>
                    <a:pt x="424" y="4"/>
                    <a:pt x="424" y="4"/>
                  </a:cubicBezTo>
                  <a:cubicBezTo>
                    <a:pt x="424" y="0"/>
                    <a:pt x="424" y="0"/>
                    <a:pt x="424" y="0"/>
                  </a:cubicBezTo>
                  <a:cubicBezTo>
                    <a:pt x="416" y="0"/>
                    <a:pt x="416" y="0"/>
                    <a:pt x="416" y="0"/>
                  </a:cubicBezTo>
                  <a:lnTo>
                    <a:pt x="416" y="4"/>
                  </a:lnTo>
                  <a:close/>
                  <a:moveTo>
                    <a:pt x="402" y="4"/>
                  </a:moveTo>
                  <a:cubicBezTo>
                    <a:pt x="410" y="4"/>
                    <a:pt x="410" y="4"/>
                    <a:pt x="410" y="4"/>
                  </a:cubicBezTo>
                  <a:cubicBezTo>
                    <a:pt x="410" y="0"/>
                    <a:pt x="410" y="0"/>
                    <a:pt x="410" y="0"/>
                  </a:cubicBezTo>
                  <a:cubicBezTo>
                    <a:pt x="402" y="0"/>
                    <a:pt x="402" y="0"/>
                    <a:pt x="402" y="0"/>
                  </a:cubicBezTo>
                  <a:lnTo>
                    <a:pt x="402" y="4"/>
                  </a:lnTo>
                  <a:close/>
                  <a:moveTo>
                    <a:pt x="388" y="4"/>
                  </a:moveTo>
                  <a:cubicBezTo>
                    <a:pt x="396" y="4"/>
                    <a:pt x="396" y="4"/>
                    <a:pt x="396" y="4"/>
                  </a:cubicBezTo>
                  <a:cubicBezTo>
                    <a:pt x="396" y="0"/>
                    <a:pt x="396" y="0"/>
                    <a:pt x="396" y="0"/>
                  </a:cubicBezTo>
                  <a:cubicBezTo>
                    <a:pt x="388" y="0"/>
                    <a:pt x="388" y="0"/>
                    <a:pt x="388" y="0"/>
                  </a:cubicBezTo>
                  <a:lnTo>
                    <a:pt x="388" y="4"/>
                  </a:lnTo>
                  <a:close/>
                  <a:moveTo>
                    <a:pt x="374" y="4"/>
                  </a:moveTo>
                  <a:cubicBezTo>
                    <a:pt x="382" y="4"/>
                    <a:pt x="382" y="4"/>
                    <a:pt x="382" y="4"/>
                  </a:cubicBezTo>
                  <a:cubicBezTo>
                    <a:pt x="382" y="0"/>
                    <a:pt x="382" y="0"/>
                    <a:pt x="382" y="0"/>
                  </a:cubicBezTo>
                  <a:cubicBezTo>
                    <a:pt x="374" y="0"/>
                    <a:pt x="374" y="0"/>
                    <a:pt x="374" y="0"/>
                  </a:cubicBezTo>
                  <a:lnTo>
                    <a:pt x="374" y="4"/>
                  </a:lnTo>
                  <a:close/>
                  <a:moveTo>
                    <a:pt x="360" y="4"/>
                  </a:moveTo>
                  <a:cubicBezTo>
                    <a:pt x="368" y="4"/>
                    <a:pt x="368" y="4"/>
                    <a:pt x="368" y="4"/>
                  </a:cubicBezTo>
                  <a:cubicBezTo>
                    <a:pt x="368" y="0"/>
                    <a:pt x="368" y="0"/>
                    <a:pt x="368" y="0"/>
                  </a:cubicBezTo>
                  <a:cubicBezTo>
                    <a:pt x="360" y="0"/>
                    <a:pt x="360" y="0"/>
                    <a:pt x="360" y="0"/>
                  </a:cubicBezTo>
                  <a:lnTo>
                    <a:pt x="360" y="4"/>
                  </a:lnTo>
                  <a:close/>
                  <a:moveTo>
                    <a:pt x="345" y="4"/>
                  </a:moveTo>
                  <a:cubicBezTo>
                    <a:pt x="354" y="4"/>
                    <a:pt x="354" y="4"/>
                    <a:pt x="354" y="4"/>
                  </a:cubicBezTo>
                  <a:cubicBezTo>
                    <a:pt x="354" y="0"/>
                    <a:pt x="354" y="0"/>
                    <a:pt x="354" y="0"/>
                  </a:cubicBezTo>
                  <a:cubicBezTo>
                    <a:pt x="345" y="0"/>
                    <a:pt x="345" y="0"/>
                    <a:pt x="345" y="0"/>
                  </a:cubicBezTo>
                  <a:lnTo>
                    <a:pt x="345" y="4"/>
                  </a:lnTo>
                  <a:close/>
                  <a:moveTo>
                    <a:pt x="331" y="4"/>
                  </a:moveTo>
                  <a:cubicBezTo>
                    <a:pt x="339" y="4"/>
                    <a:pt x="339" y="4"/>
                    <a:pt x="339" y="4"/>
                  </a:cubicBezTo>
                  <a:cubicBezTo>
                    <a:pt x="339" y="0"/>
                    <a:pt x="339" y="0"/>
                    <a:pt x="339" y="0"/>
                  </a:cubicBezTo>
                  <a:cubicBezTo>
                    <a:pt x="331" y="0"/>
                    <a:pt x="331" y="0"/>
                    <a:pt x="331" y="0"/>
                  </a:cubicBezTo>
                  <a:lnTo>
                    <a:pt x="331" y="4"/>
                  </a:lnTo>
                  <a:close/>
                  <a:moveTo>
                    <a:pt x="317" y="4"/>
                  </a:moveTo>
                  <a:cubicBezTo>
                    <a:pt x="325" y="4"/>
                    <a:pt x="325" y="4"/>
                    <a:pt x="325" y="4"/>
                  </a:cubicBezTo>
                  <a:cubicBezTo>
                    <a:pt x="325" y="0"/>
                    <a:pt x="325" y="0"/>
                    <a:pt x="325" y="0"/>
                  </a:cubicBezTo>
                  <a:cubicBezTo>
                    <a:pt x="317" y="0"/>
                    <a:pt x="317" y="0"/>
                    <a:pt x="317" y="0"/>
                  </a:cubicBezTo>
                  <a:lnTo>
                    <a:pt x="317" y="4"/>
                  </a:lnTo>
                  <a:close/>
                  <a:moveTo>
                    <a:pt x="303" y="4"/>
                  </a:moveTo>
                  <a:cubicBezTo>
                    <a:pt x="311" y="4"/>
                    <a:pt x="311" y="4"/>
                    <a:pt x="311" y="4"/>
                  </a:cubicBezTo>
                  <a:cubicBezTo>
                    <a:pt x="311" y="0"/>
                    <a:pt x="311" y="0"/>
                    <a:pt x="311" y="0"/>
                  </a:cubicBezTo>
                  <a:cubicBezTo>
                    <a:pt x="303" y="0"/>
                    <a:pt x="303" y="0"/>
                    <a:pt x="303" y="0"/>
                  </a:cubicBezTo>
                  <a:lnTo>
                    <a:pt x="303" y="4"/>
                  </a:lnTo>
                  <a:close/>
                  <a:moveTo>
                    <a:pt x="289" y="4"/>
                  </a:moveTo>
                  <a:cubicBezTo>
                    <a:pt x="297" y="4"/>
                    <a:pt x="297" y="4"/>
                    <a:pt x="297" y="4"/>
                  </a:cubicBezTo>
                  <a:cubicBezTo>
                    <a:pt x="297" y="0"/>
                    <a:pt x="297" y="0"/>
                    <a:pt x="297" y="0"/>
                  </a:cubicBezTo>
                  <a:cubicBezTo>
                    <a:pt x="289" y="0"/>
                    <a:pt x="289" y="0"/>
                    <a:pt x="289" y="0"/>
                  </a:cubicBezTo>
                  <a:lnTo>
                    <a:pt x="289" y="4"/>
                  </a:lnTo>
                  <a:close/>
                  <a:moveTo>
                    <a:pt x="275" y="4"/>
                  </a:moveTo>
                  <a:cubicBezTo>
                    <a:pt x="283" y="4"/>
                    <a:pt x="283" y="4"/>
                    <a:pt x="283" y="4"/>
                  </a:cubicBezTo>
                  <a:cubicBezTo>
                    <a:pt x="283" y="0"/>
                    <a:pt x="283" y="0"/>
                    <a:pt x="283" y="0"/>
                  </a:cubicBezTo>
                  <a:cubicBezTo>
                    <a:pt x="275" y="0"/>
                    <a:pt x="275" y="0"/>
                    <a:pt x="275" y="0"/>
                  </a:cubicBezTo>
                  <a:lnTo>
                    <a:pt x="275" y="4"/>
                  </a:lnTo>
                  <a:close/>
                  <a:moveTo>
                    <a:pt x="261" y="4"/>
                  </a:moveTo>
                  <a:cubicBezTo>
                    <a:pt x="269" y="4"/>
                    <a:pt x="269" y="4"/>
                    <a:pt x="269" y="4"/>
                  </a:cubicBezTo>
                  <a:cubicBezTo>
                    <a:pt x="269" y="0"/>
                    <a:pt x="269" y="0"/>
                    <a:pt x="269" y="0"/>
                  </a:cubicBezTo>
                  <a:cubicBezTo>
                    <a:pt x="261" y="0"/>
                    <a:pt x="261" y="0"/>
                    <a:pt x="261" y="0"/>
                  </a:cubicBezTo>
                  <a:lnTo>
                    <a:pt x="261" y="4"/>
                  </a:lnTo>
                  <a:close/>
                  <a:moveTo>
                    <a:pt x="247" y="4"/>
                  </a:moveTo>
                  <a:cubicBezTo>
                    <a:pt x="255" y="4"/>
                    <a:pt x="255" y="4"/>
                    <a:pt x="255" y="4"/>
                  </a:cubicBezTo>
                  <a:cubicBezTo>
                    <a:pt x="255" y="0"/>
                    <a:pt x="255" y="0"/>
                    <a:pt x="255" y="0"/>
                  </a:cubicBezTo>
                  <a:cubicBezTo>
                    <a:pt x="247" y="0"/>
                    <a:pt x="247" y="0"/>
                    <a:pt x="247" y="0"/>
                  </a:cubicBezTo>
                  <a:lnTo>
                    <a:pt x="247" y="4"/>
                  </a:lnTo>
                  <a:close/>
                  <a:moveTo>
                    <a:pt x="233" y="4"/>
                  </a:moveTo>
                  <a:cubicBezTo>
                    <a:pt x="241" y="4"/>
                    <a:pt x="241" y="4"/>
                    <a:pt x="241" y="4"/>
                  </a:cubicBezTo>
                  <a:cubicBezTo>
                    <a:pt x="241" y="0"/>
                    <a:pt x="241" y="0"/>
                    <a:pt x="241" y="0"/>
                  </a:cubicBezTo>
                  <a:cubicBezTo>
                    <a:pt x="233" y="0"/>
                    <a:pt x="233" y="0"/>
                    <a:pt x="233" y="0"/>
                  </a:cubicBezTo>
                  <a:lnTo>
                    <a:pt x="233" y="4"/>
                  </a:lnTo>
                  <a:close/>
                  <a:moveTo>
                    <a:pt x="219" y="4"/>
                  </a:moveTo>
                  <a:cubicBezTo>
                    <a:pt x="227" y="4"/>
                    <a:pt x="227" y="4"/>
                    <a:pt x="227" y="4"/>
                  </a:cubicBezTo>
                  <a:cubicBezTo>
                    <a:pt x="227" y="0"/>
                    <a:pt x="227" y="0"/>
                    <a:pt x="227" y="0"/>
                  </a:cubicBezTo>
                  <a:cubicBezTo>
                    <a:pt x="219" y="0"/>
                    <a:pt x="219" y="0"/>
                    <a:pt x="219" y="0"/>
                  </a:cubicBezTo>
                  <a:lnTo>
                    <a:pt x="219" y="4"/>
                  </a:lnTo>
                  <a:close/>
                  <a:moveTo>
                    <a:pt x="205" y="4"/>
                  </a:moveTo>
                  <a:cubicBezTo>
                    <a:pt x="213" y="4"/>
                    <a:pt x="213" y="4"/>
                    <a:pt x="213" y="4"/>
                  </a:cubicBezTo>
                  <a:cubicBezTo>
                    <a:pt x="213" y="0"/>
                    <a:pt x="213" y="0"/>
                    <a:pt x="213" y="0"/>
                  </a:cubicBezTo>
                  <a:cubicBezTo>
                    <a:pt x="205" y="0"/>
                    <a:pt x="205" y="0"/>
                    <a:pt x="205" y="0"/>
                  </a:cubicBezTo>
                  <a:lnTo>
                    <a:pt x="205" y="4"/>
                  </a:lnTo>
                  <a:close/>
                  <a:moveTo>
                    <a:pt x="191" y="4"/>
                  </a:moveTo>
                  <a:cubicBezTo>
                    <a:pt x="199" y="4"/>
                    <a:pt x="199" y="4"/>
                    <a:pt x="199" y="4"/>
                  </a:cubicBezTo>
                  <a:cubicBezTo>
                    <a:pt x="199" y="0"/>
                    <a:pt x="199" y="0"/>
                    <a:pt x="199" y="0"/>
                  </a:cubicBezTo>
                  <a:cubicBezTo>
                    <a:pt x="191" y="0"/>
                    <a:pt x="191" y="0"/>
                    <a:pt x="191" y="0"/>
                  </a:cubicBezTo>
                  <a:lnTo>
                    <a:pt x="191" y="4"/>
                  </a:lnTo>
                  <a:close/>
                  <a:moveTo>
                    <a:pt x="177" y="4"/>
                  </a:moveTo>
                  <a:cubicBezTo>
                    <a:pt x="185" y="4"/>
                    <a:pt x="185" y="4"/>
                    <a:pt x="185" y="4"/>
                  </a:cubicBezTo>
                  <a:cubicBezTo>
                    <a:pt x="185" y="0"/>
                    <a:pt x="185" y="0"/>
                    <a:pt x="185" y="0"/>
                  </a:cubicBezTo>
                  <a:cubicBezTo>
                    <a:pt x="177" y="0"/>
                    <a:pt x="177" y="0"/>
                    <a:pt x="177" y="0"/>
                  </a:cubicBezTo>
                  <a:lnTo>
                    <a:pt x="177" y="4"/>
                  </a:lnTo>
                  <a:close/>
                  <a:moveTo>
                    <a:pt x="163" y="4"/>
                  </a:moveTo>
                  <a:cubicBezTo>
                    <a:pt x="171" y="4"/>
                    <a:pt x="171" y="4"/>
                    <a:pt x="171" y="4"/>
                  </a:cubicBezTo>
                  <a:cubicBezTo>
                    <a:pt x="171" y="0"/>
                    <a:pt x="171" y="0"/>
                    <a:pt x="171" y="0"/>
                  </a:cubicBezTo>
                  <a:cubicBezTo>
                    <a:pt x="163" y="0"/>
                    <a:pt x="163" y="0"/>
                    <a:pt x="163" y="0"/>
                  </a:cubicBezTo>
                  <a:lnTo>
                    <a:pt x="163" y="4"/>
                  </a:lnTo>
                  <a:close/>
                  <a:moveTo>
                    <a:pt x="149" y="4"/>
                  </a:moveTo>
                  <a:cubicBezTo>
                    <a:pt x="157" y="4"/>
                    <a:pt x="157" y="4"/>
                    <a:pt x="157" y="4"/>
                  </a:cubicBezTo>
                  <a:cubicBezTo>
                    <a:pt x="157" y="0"/>
                    <a:pt x="157" y="0"/>
                    <a:pt x="157" y="0"/>
                  </a:cubicBezTo>
                  <a:cubicBezTo>
                    <a:pt x="149" y="0"/>
                    <a:pt x="149" y="0"/>
                    <a:pt x="149" y="0"/>
                  </a:cubicBezTo>
                  <a:lnTo>
                    <a:pt x="149" y="4"/>
                  </a:lnTo>
                  <a:close/>
                  <a:moveTo>
                    <a:pt x="135" y="4"/>
                  </a:moveTo>
                  <a:cubicBezTo>
                    <a:pt x="137" y="4"/>
                    <a:pt x="139" y="4"/>
                    <a:pt x="141" y="4"/>
                  </a:cubicBezTo>
                  <a:cubicBezTo>
                    <a:pt x="143" y="4"/>
                    <a:pt x="143" y="4"/>
                    <a:pt x="143" y="4"/>
                  </a:cubicBezTo>
                  <a:cubicBezTo>
                    <a:pt x="143" y="0"/>
                    <a:pt x="143" y="0"/>
                    <a:pt x="143" y="0"/>
                  </a:cubicBezTo>
                  <a:cubicBezTo>
                    <a:pt x="141" y="0"/>
                    <a:pt x="141" y="0"/>
                    <a:pt x="141" y="0"/>
                  </a:cubicBezTo>
                  <a:cubicBezTo>
                    <a:pt x="139" y="0"/>
                    <a:pt x="137" y="0"/>
                    <a:pt x="135" y="0"/>
                  </a:cubicBezTo>
                  <a:lnTo>
                    <a:pt x="135" y="4"/>
                  </a:lnTo>
                  <a:close/>
                  <a:moveTo>
                    <a:pt x="121" y="5"/>
                  </a:moveTo>
                  <a:cubicBezTo>
                    <a:pt x="124" y="5"/>
                    <a:pt x="126" y="4"/>
                    <a:pt x="129" y="4"/>
                  </a:cubicBezTo>
                  <a:cubicBezTo>
                    <a:pt x="129" y="0"/>
                    <a:pt x="129" y="0"/>
                    <a:pt x="129" y="0"/>
                  </a:cubicBezTo>
                  <a:cubicBezTo>
                    <a:pt x="126" y="0"/>
                    <a:pt x="123" y="1"/>
                    <a:pt x="120" y="1"/>
                  </a:cubicBezTo>
                  <a:lnTo>
                    <a:pt x="121" y="5"/>
                  </a:lnTo>
                  <a:close/>
                  <a:moveTo>
                    <a:pt x="107" y="8"/>
                  </a:moveTo>
                  <a:cubicBezTo>
                    <a:pt x="110" y="7"/>
                    <a:pt x="113" y="6"/>
                    <a:pt x="115" y="6"/>
                  </a:cubicBezTo>
                  <a:cubicBezTo>
                    <a:pt x="114" y="2"/>
                    <a:pt x="114" y="2"/>
                    <a:pt x="114" y="2"/>
                  </a:cubicBezTo>
                  <a:cubicBezTo>
                    <a:pt x="112" y="3"/>
                    <a:pt x="109" y="3"/>
                    <a:pt x="106" y="4"/>
                  </a:cubicBezTo>
                  <a:lnTo>
                    <a:pt x="107" y="8"/>
                  </a:lnTo>
                  <a:close/>
                  <a:moveTo>
                    <a:pt x="94" y="12"/>
                  </a:moveTo>
                  <a:cubicBezTo>
                    <a:pt x="97" y="11"/>
                    <a:pt x="99" y="10"/>
                    <a:pt x="102" y="9"/>
                  </a:cubicBezTo>
                  <a:cubicBezTo>
                    <a:pt x="101" y="5"/>
                    <a:pt x="101" y="5"/>
                    <a:pt x="101" y="5"/>
                  </a:cubicBezTo>
                  <a:cubicBezTo>
                    <a:pt x="98" y="6"/>
                    <a:pt x="95" y="7"/>
                    <a:pt x="93" y="8"/>
                  </a:cubicBezTo>
                  <a:lnTo>
                    <a:pt x="94" y="12"/>
                  </a:lnTo>
                  <a:close/>
                  <a:moveTo>
                    <a:pt x="81" y="17"/>
                  </a:moveTo>
                  <a:cubicBezTo>
                    <a:pt x="84" y="16"/>
                    <a:pt x="86" y="15"/>
                    <a:pt x="89" y="14"/>
                  </a:cubicBezTo>
                  <a:cubicBezTo>
                    <a:pt x="87" y="10"/>
                    <a:pt x="87" y="10"/>
                    <a:pt x="87" y="10"/>
                  </a:cubicBezTo>
                  <a:cubicBezTo>
                    <a:pt x="85" y="11"/>
                    <a:pt x="82" y="12"/>
                    <a:pt x="80" y="13"/>
                  </a:cubicBezTo>
                  <a:lnTo>
                    <a:pt x="81" y="17"/>
                  </a:lnTo>
                  <a:close/>
                  <a:moveTo>
                    <a:pt x="69" y="24"/>
                  </a:moveTo>
                  <a:cubicBezTo>
                    <a:pt x="72" y="22"/>
                    <a:pt x="74" y="21"/>
                    <a:pt x="76" y="20"/>
                  </a:cubicBezTo>
                  <a:cubicBezTo>
                    <a:pt x="74" y="16"/>
                    <a:pt x="74" y="16"/>
                    <a:pt x="74" y="16"/>
                  </a:cubicBezTo>
                  <a:cubicBezTo>
                    <a:pt x="72" y="18"/>
                    <a:pt x="70" y="19"/>
                    <a:pt x="67" y="20"/>
                  </a:cubicBezTo>
                  <a:lnTo>
                    <a:pt x="69" y="24"/>
                  </a:lnTo>
                  <a:close/>
                  <a:moveTo>
                    <a:pt x="58" y="32"/>
                  </a:moveTo>
                  <a:cubicBezTo>
                    <a:pt x="60" y="30"/>
                    <a:pt x="62" y="28"/>
                    <a:pt x="64" y="27"/>
                  </a:cubicBezTo>
                  <a:cubicBezTo>
                    <a:pt x="62" y="24"/>
                    <a:pt x="62" y="24"/>
                    <a:pt x="62" y="24"/>
                  </a:cubicBezTo>
                  <a:cubicBezTo>
                    <a:pt x="60" y="25"/>
                    <a:pt x="58" y="27"/>
                    <a:pt x="55" y="28"/>
                  </a:cubicBezTo>
                  <a:cubicBezTo>
                    <a:pt x="58" y="32"/>
                    <a:pt x="58" y="32"/>
                    <a:pt x="58" y="32"/>
                  </a:cubicBezTo>
                  <a:close/>
                  <a:moveTo>
                    <a:pt x="47" y="40"/>
                  </a:moveTo>
                  <a:cubicBezTo>
                    <a:pt x="49" y="39"/>
                    <a:pt x="51" y="37"/>
                    <a:pt x="53" y="35"/>
                  </a:cubicBezTo>
                  <a:cubicBezTo>
                    <a:pt x="51" y="32"/>
                    <a:pt x="51" y="32"/>
                    <a:pt x="51" y="32"/>
                  </a:cubicBezTo>
                  <a:cubicBezTo>
                    <a:pt x="49" y="34"/>
                    <a:pt x="47" y="36"/>
                    <a:pt x="45" y="38"/>
                  </a:cubicBezTo>
                  <a:lnTo>
                    <a:pt x="47" y="40"/>
                  </a:lnTo>
                  <a:close/>
                  <a:moveTo>
                    <a:pt x="38" y="50"/>
                  </a:moveTo>
                  <a:cubicBezTo>
                    <a:pt x="39" y="48"/>
                    <a:pt x="41" y="46"/>
                    <a:pt x="43" y="45"/>
                  </a:cubicBezTo>
                  <a:cubicBezTo>
                    <a:pt x="40" y="42"/>
                    <a:pt x="40" y="42"/>
                    <a:pt x="40" y="42"/>
                  </a:cubicBezTo>
                  <a:cubicBezTo>
                    <a:pt x="38" y="44"/>
                    <a:pt x="36" y="46"/>
                    <a:pt x="35" y="48"/>
                  </a:cubicBezTo>
                  <a:lnTo>
                    <a:pt x="38" y="50"/>
                  </a:lnTo>
                  <a:close/>
                  <a:moveTo>
                    <a:pt x="29" y="61"/>
                  </a:moveTo>
                  <a:cubicBezTo>
                    <a:pt x="31" y="59"/>
                    <a:pt x="32" y="57"/>
                    <a:pt x="34" y="55"/>
                  </a:cubicBezTo>
                  <a:cubicBezTo>
                    <a:pt x="31" y="52"/>
                    <a:pt x="31" y="52"/>
                    <a:pt x="31" y="52"/>
                  </a:cubicBezTo>
                  <a:cubicBezTo>
                    <a:pt x="29" y="55"/>
                    <a:pt x="27" y="57"/>
                    <a:pt x="26" y="59"/>
                  </a:cubicBezTo>
                  <a:lnTo>
                    <a:pt x="29" y="61"/>
                  </a:lnTo>
                  <a:close/>
                  <a:moveTo>
                    <a:pt x="22" y="73"/>
                  </a:moveTo>
                  <a:cubicBezTo>
                    <a:pt x="23" y="71"/>
                    <a:pt x="24" y="68"/>
                    <a:pt x="26" y="66"/>
                  </a:cubicBezTo>
                  <a:cubicBezTo>
                    <a:pt x="22" y="64"/>
                    <a:pt x="22" y="64"/>
                    <a:pt x="22" y="64"/>
                  </a:cubicBezTo>
                  <a:cubicBezTo>
                    <a:pt x="21" y="66"/>
                    <a:pt x="19" y="69"/>
                    <a:pt x="18" y="71"/>
                  </a:cubicBezTo>
                  <a:lnTo>
                    <a:pt x="22" y="73"/>
                  </a:lnTo>
                  <a:close/>
                  <a:moveTo>
                    <a:pt x="15" y="85"/>
                  </a:moveTo>
                  <a:cubicBezTo>
                    <a:pt x="16" y="83"/>
                    <a:pt x="18" y="80"/>
                    <a:pt x="19" y="78"/>
                  </a:cubicBezTo>
                  <a:cubicBezTo>
                    <a:pt x="15" y="76"/>
                    <a:pt x="15" y="76"/>
                    <a:pt x="15" y="76"/>
                  </a:cubicBezTo>
                  <a:cubicBezTo>
                    <a:pt x="14" y="79"/>
                    <a:pt x="13" y="81"/>
                    <a:pt x="12" y="84"/>
                  </a:cubicBezTo>
                  <a:lnTo>
                    <a:pt x="15" y="85"/>
                  </a:lnTo>
                  <a:close/>
                  <a:moveTo>
                    <a:pt x="10" y="98"/>
                  </a:moveTo>
                  <a:cubicBezTo>
                    <a:pt x="11" y="96"/>
                    <a:pt x="12" y="93"/>
                    <a:pt x="13" y="91"/>
                  </a:cubicBezTo>
                  <a:cubicBezTo>
                    <a:pt x="9" y="89"/>
                    <a:pt x="9" y="89"/>
                    <a:pt x="9" y="89"/>
                  </a:cubicBezTo>
                  <a:cubicBezTo>
                    <a:pt x="8" y="92"/>
                    <a:pt x="7" y="94"/>
                    <a:pt x="7" y="97"/>
                  </a:cubicBezTo>
                  <a:lnTo>
                    <a:pt x="10" y="98"/>
                  </a:lnTo>
                  <a:close/>
                  <a:moveTo>
                    <a:pt x="7" y="112"/>
                  </a:moveTo>
                  <a:cubicBezTo>
                    <a:pt x="7" y="109"/>
                    <a:pt x="8" y="106"/>
                    <a:pt x="9" y="104"/>
                  </a:cubicBezTo>
                  <a:cubicBezTo>
                    <a:pt x="5" y="103"/>
                    <a:pt x="5" y="103"/>
                    <a:pt x="5" y="103"/>
                  </a:cubicBezTo>
                  <a:cubicBezTo>
                    <a:pt x="4" y="105"/>
                    <a:pt x="3" y="108"/>
                    <a:pt x="3" y="111"/>
                  </a:cubicBezTo>
                  <a:lnTo>
                    <a:pt x="7" y="112"/>
                  </a:lnTo>
                  <a:close/>
                  <a:moveTo>
                    <a:pt x="4" y="125"/>
                  </a:moveTo>
                  <a:cubicBezTo>
                    <a:pt x="5" y="123"/>
                    <a:pt x="5" y="120"/>
                    <a:pt x="6" y="117"/>
                  </a:cubicBezTo>
                  <a:cubicBezTo>
                    <a:pt x="2" y="117"/>
                    <a:pt x="2" y="117"/>
                    <a:pt x="2" y="117"/>
                  </a:cubicBezTo>
                  <a:cubicBezTo>
                    <a:pt x="1" y="119"/>
                    <a:pt x="1" y="122"/>
                    <a:pt x="0" y="125"/>
                  </a:cubicBezTo>
                  <a:cubicBezTo>
                    <a:pt x="4" y="125"/>
                    <a:pt x="4" y="125"/>
                    <a:pt x="4" y="125"/>
                  </a:cubicBezTo>
                  <a:close/>
                  <a:moveTo>
                    <a:pt x="4" y="139"/>
                  </a:moveTo>
                  <a:cubicBezTo>
                    <a:pt x="4" y="136"/>
                    <a:pt x="4" y="134"/>
                    <a:pt x="4" y="131"/>
                  </a:cubicBezTo>
                  <a:cubicBezTo>
                    <a:pt x="0" y="131"/>
                    <a:pt x="0" y="131"/>
                    <a:pt x="0" y="131"/>
                  </a:cubicBezTo>
                  <a:cubicBezTo>
                    <a:pt x="0" y="134"/>
                    <a:pt x="0" y="136"/>
                    <a:pt x="0" y="139"/>
                  </a:cubicBezTo>
                  <a:lnTo>
                    <a:pt x="4" y="139"/>
                  </a:lnTo>
                  <a:close/>
                  <a:moveTo>
                    <a:pt x="4" y="153"/>
                  </a:moveTo>
                  <a:cubicBezTo>
                    <a:pt x="4" y="145"/>
                    <a:pt x="4" y="145"/>
                    <a:pt x="4" y="145"/>
                  </a:cubicBezTo>
                  <a:cubicBezTo>
                    <a:pt x="0" y="145"/>
                    <a:pt x="0" y="145"/>
                    <a:pt x="0" y="145"/>
                  </a:cubicBezTo>
                  <a:cubicBezTo>
                    <a:pt x="0" y="153"/>
                    <a:pt x="0" y="153"/>
                    <a:pt x="0" y="153"/>
                  </a:cubicBezTo>
                  <a:lnTo>
                    <a:pt x="4" y="153"/>
                  </a:lnTo>
                  <a:close/>
                  <a:moveTo>
                    <a:pt x="4" y="167"/>
                  </a:moveTo>
                  <a:cubicBezTo>
                    <a:pt x="4" y="164"/>
                    <a:pt x="4" y="162"/>
                    <a:pt x="4" y="159"/>
                  </a:cubicBezTo>
                  <a:cubicBezTo>
                    <a:pt x="0" y="159"/>
                    <a:pt x="0" y="159"/>
                    <a:pt x="0" y="159"/>
                  </a:cubicBezTo>
                  <a:cubicBezTo>
                    <a:pt x="0" y="162"/>
                    <a:pt x="0" y="165"/>
                    <a:pt x="0" y="167"/>
                  </a:cubicBezTo>
                  <a:lnTo>
                    <a:pt x="4" y="167"/>
                  </a:lnTo>
                  <a:close/>
                  <a:moveTo>
                    <a:pt x="6" y="181"/>
                  </a:moveTo>
                  <a:cubicBezTo>
                    <a:pt x="5" y="178"/>
                    <a:pt x="5" y="175"/>
                    <a:pt x="5" y="173"/>
                  </a:cubicBezTo>
                  <a:cubicBezTo>
                    <a:pt x="1" y="173"/>
                    <a:pt x="1" y="173"/>
                    <a:pt x="1" y="173"/>
                  </a:cubicBezTo>
                  <a:cubicBezTo>
                    <a:pt x="1" y="176"/>
                    <a:pt x="1" y="179"/>
                    <a:pt x="2" y="181"/>
                  </a:cubicBezTo>
                  <a:lnTo>
                    <a:pt x="6" y="181"/>
                  </a:lnTo>
                  <a:close/>
                  <a:moveTo>
                    <a:pt x="9" y="194"/>
                  </a:moveTo>
                  <a:cubicBezTo>
                    <a:pt x="8" y="192"/>
                    <a:pt x="7" y="189"/>
                    <a:pt x="7" y="186"/>
                  </a:cubicBezTo>
                  <a:cubicBezTo>
                    <a:pt x="3" y="187"/>
                    <a:pt x="3" y="187"/>
                    <a:pt x="3" y="187"/>
                  </a:cubicBezTo>
                  <a:cubicBezTo>
                    <a:pt x="4" y="190"/>
                    <a:pt x="4" y="193"/>
                    <a:pt x="5" y="195"/>
                  </a:cubicBezTo>
                  <a:lnTo>
                    <a:pt x="9" y="194"/>
                  </a:lnTo>
                  <a:close/>
                  <a:moveTo>
                    <a:pt x="13" y="207"/>
                  </a:moveTo>
                  <a:cubicBezTo>
                    <a:pt x="12" y="205"/>
                    <a:pt x="11" y="202"/>
                    <a:pt x="11" y="200"/>
                  </a:cubicBezTo>
                  <a:cubicBezTo>
                    <a:pt x="7" y="201"/>
                    <a:pt x="7" y="201"/>
                    <a:pt x="7" y="201"/>
                  </a:cubicBezTo>
                  <a:cubicBezTo>
                    <a:pt x="8" y="204"/>
                    <a:pt x="9" y="206"/>
                    <a:pt x="10" y="209"/>
                  </a:cubicBezTo>
                  <a:lnTo>
                    <a:pt x="13" y="207"/>
                  </a:lnTo>
                  <a:close/>
                  <a:moveTo>
                    <a:pt x="19" y="220"/>
                  </a:moveTo>
                  <a:cubicBezTo>
                    <a:pt x="18" y="217"/>
                    <a:pt x="17" y="215"/>
                    <a:pt x="16" y="213"/>
                  </a:cubicBezTo>
                  <a:cubicBezTo>
                    <a:pt x="12" y="214"/>
                    <a:pt x="12" y="214"/>
                    <a:pt x="12" y="214"/>
                  </a:cubicBezTo>
                  <a:cubicBezTo>
                    <a:pt x="13" y="217"/>
                    <a:pt x="14" y="219"/>
                    <a:pt x="15" y="222"/>
                  </a:cubicBezTo>
                  <a:lnTo>
                    <a:pt x="19" y="220"/>
                  </a:lnTo>
                  <a:close/>
                  <a:moveTo>
                    <a:pt x="26" y="232"/>
                  </a:moveTo>
                  <a:cubicBezTo>
                    <a:pt x="25" y="230"/>
                    <a:pt x="23" y="227"/>
                    <a:pt x="22" y="225"/>
                  </a:cubicBezTo>
                  <a:cubicBezTo>
                    <a:pt x="18" y="227"/>
                    <a:pt x="18" y="227"/>
                    <a:pt x="18" y="227"/>
                  </a:cubicBezTo>
                  <a:cubicBezTo>
                    <a:pt x="20" y="229"/>
                    <a:pt x="21" y="232"/>
                    <a:pt x="23" y="234"/>
                  </a:cubicBezTo>
                  <a:lnTo>
                    <a:pt x="26" y="232"/>
                  </a:lnTo>
                  <a:close/>
                  <a:moveTo>
                    <a:pt x="34" y="243"/>
                  </a:moveTo>
                  <a:cubicBezTo>
                    <a:pt x="32" y="241"/>
                    <a:pt x="31" y="239"/>
                    <a:pt x="29" y="237"/>
                  </a:cubicBezTo>
                  <a:cubicBezTo>
                    <a:pt x="26" y="239"/>
                    <a:pt x="26" y="239"/>
                    <a:pt x="26" y="239"/>
                  </a:cubicBezTo>
                  <a:cubicBezTo>
                    <a:pt x="28" y="241"/>
                    <a:pt x="29" y="243"/>
                    <a:pt x="31" y="245"/>
                  </a:cubicBezTo>
                  <a:lnTo>
                    <a:pt x="34" y="243"/>
                  </a:lnTo>
                  <a:close/>
                  <a:moveTo>
                    <a:pt x="43" y="253"/>
                  </a:moveTo>
                  <a:cubicBezTo>
                    <a:pt x="42" y="251"/>
                    <a:pt x="40" y="249"/>
                    <a:pt x="38" y="247"/>
                  </a:cubicBezTo>
                  <a:cubicBezTo>
                    <a:pt x="35" y="250"/>
                    <a:pt x="35" y="250"/>
                    <a:pt x="35" y="250"/>
                  </a:cubicBezTo>
                  <a:cubicBezTo>
                    <a:pt x="37" y="252"/>
                    <a:pt x="39" y="254"/>
                    <a:pt x="41" y="256"/>
                  </a:cubicBezTo>
                  <a:lnTo>
                    <a:pt x="43" y="253"/>
                  </a:lnTo>
                  <a:close/>
                  <a:moveTo>
                    <a:pt x="54" y="263"/>
                  </a:moveTo>
                  <a:cubicBezTo>
                    <a:pt x="52" y="261"/>
                    <a:pt x="50" y="259"/>
                    <a:pt x="48" y="257"/>
                  </a:cubicBezTo>
                  <a:cubicBezTo>
                    <a:pt x="45" y="260"/>
                    <a:pt x="45" y="260"/>
                    <a:pt x="45" y="260"/>
                  </a:cubicBezTo>
                  <a:cubicBezTo>
                    <a:pt x="47" y="262"/>
                    <a:pt x="49" y="264"/>
                    <a:pt x="51" y="266"/>
                  </a:cubicBezTo>
                  <a:lnTo>
                    <a:pt x="54" y="263"/>
                  </a:lnTo>
                  <a:close/>
                  <a:moveTo>
                    <a:pt x="65" y="271"/>
                  </a:moveTo>
                  <a:cubicBezTo>
                    <a:pt x="63" y="269"/>
                    <a:pt x="60" y="268"/>
                    <a:pt x="58" y="266"/>
                  </a:cubicBezTo>
                  <a:cubicBezTo>
                    <a:pt x="56" y="269"/>
                    <a:pt x="56" y="269"/>
                    <a:pt x="56" y="269"/>
                  </a:cubicBezTo>
                  <a:cubicBezTo>
                    <a:pt x="58" y="271"/>
                    <a:pt x="60" y="273"/>
                    <a:pt x="63" y="274"/>
                  </a:cubicBezTo>
                  <a:lnTo>
                    <a:pt x="65" y="271"/>
                  </a:lnTo>
                  <a:close/>
                  <a:moveTo>
                    <a:pt x="77" y="278"/>
                  </a:moveTo>
                  <a:cubicBezTo>
                    <a:pt x="74" y="277"/>
                    <a:pt x="72" y="275"/>
                    <a:pt x="70" y="274"/>
                  </a:cubicBezTo>
                  <a:cubicBezTo>
                    <a:pt x="68" y="277"/>
                    <a:pt x="68" y="277"/>
                    <a:pt x="68" y="277"/>
                  </a:cubicBezTo>
                  <a:cubicBezTo>
                    <a:pt x="70" y="279"/>
                    <a:pt x="72" y="280"/>
                    <a:pt x="75" y="281"/>
                  </a:cubicBezTo>
                  <a:lnTo>
                    <a:pt x="77" y="278"/>
                  </a:lnTo>
                  <a:close/>
                  <a:moveTo>
                    <a:pt x="89" y="284"/>
                  </a:moveTo>
                  <a:cubicBezTo>
                    <a:pt x="87" y="283"/>
                    <a:pt x="84" y="282"/>
                    <a:pt x="82" y="281"/>
                  </a:cubicBezTo>
                  <a:cubicBezTo>
                    <a:pt x="80" y="284"/>
                    <a:pt x="80" y="284"/>
                    <a:pt x="80" y="284"/>
                  </a:cubicBezTo>
                  <a:cubicBezTo>
                    <a:pt x="83" y="285"/>
                    <a:pt x="85" y="286"/>
                    <a:pt x="88" y="288"/>
                  </a:cubicBezTo>
                  <a:lnTo>
                    <a:pt x="89" y="284"/>
                  </a:lnTo>
                  <a:close/>
                  <a:moveTo>
                    <a:pt x="102" y="288"/>
                  </a:moveTo>
                  <a:cubicBezTo>
                    <a:pt x="100" y="288"/>
                    <a:pt x="97" y="287"/>
                    <a:pt x="95" y="286"/>
                  </a:cubicBezTo>
                  <a:cubicBezTo>
                    <a:pt x="93" y="290"/>
                    <a:pt x="93" y="290"/>
                    <a:pt x="93" y="290"/>
                  </a:cubicBezTo>
                  <a:cubicBezTo>
                    <a:pt x="96" y="291"/>
                    <a:pt x="99" y="291"/>
                    <a:pt x="101" y="292"/>
                  </a:cubicBezTo>
                  <a:lnTo>
                    <a:pt x="102" y="288"/>
                  </a:lnTo>
                  <a:close/>
                  <a:moveTo>
                    <a:pt x="116" y="292"/>
                  </a:moveTo>
                  <a:cubicBezTo>
                    <a:pt x="113" y="291"/>
                    <a:pt x="111" y="291"/>
                    <a:pt x="108" y="290"/>
                  </a:cubicBezTo>
                  <a:cubicBezTo>
                    <a:pt x="107" y="294"/>
                    <a:pt x="107" y="294"/>
                    <a:pt x="107" y="294"/>
                  </a:cubicBezTo>
                  <a:cubicBezTo>
                    <a:pt x="110" y="294"/>
                    <a:pt x="112" y="295"/>
                    <a:pt x="115" y="296"/>
                  </a:cubicBezTo>
                  <a:lnTo>
                    <a:pt x="116" y="292"/>
                  </a:lnTo>
                  <a:close/>
                  <a:moveTo>
                    <a:pt x="129" y="293"/>
                  </a:moveTo>
                  <a:cubicBezTo>
                    <a:pt x="127" y="293"/>
                    <a:pt x="124" y="293"/>
                    <a:pt x="122" y="293"/>
                  </a:cubicBezTo>
                  <a:cubicBezTo>
                    <a:pt x="121" y="296"/>
                    <a:pt x="121" y="296"/>
                    <a:pt x="121" y="296"/>
                  </a:cubicBezTo>
                  <a:cubicBezTo>
                    <a:pt x="124" y="297"/>
                    <a:pt x="126" y="297"/>
                    <a:pt x="129" y="297"/>
                  </a:cubicBezTo>
                  <a:lnTo>
                    <a:pt x="129" y="293"/>
                  </a:lnTo>
                  <a:close/>
                  <a:moveTo>
                    <a:pt x="143" y="294"/>
                  </a:moveTo>
                  <a:cubicBezTo>
                    <a:pt x="141" y="294"/>
                    <a:pt x="141" y="294"/>
                    <a:pt x="141" y="294"/>
                  </a:cubicBezTo>
                  <a:cubicBezTo>
                    <a:pt x="139" y="294"/>
                    <a:pt x="137" y="294"/>
                    <a:pt x="135" y="294"/>
                  </a:cubicBezTo>
                  <a:cubicBezTo>
                    <a:pt x="135" y="298"/>
                    <a:pt x="135" y="298"/>
                    <a:pt x="135" y="298"/>
                  </a:cubicBezTo>
                  <a:cubicBezTo>
                    <a:pt x="137" y="298"/>
                    <a:pt x="139" y="298"/>
                    <a:pt x="141" y="298"/>
                  </a:cubicBezTo>
                  <a:cubicBezTo>
                    <a:pt x="143" y="298"/>
                    <a:pt x="143" y="298"/>
                    <a:pt x="143" y="298"/>
                  </a:cubicBezTo>
                  <a:lnTo>
                    <a:pt x="143" y="294"/>
                  </a:lnTo>
                  <a:close/>
                  <a:moveTo>
                    <a:pt x="157" y="294"/>
                  </a:moveTo>
                  <a:cubicBezTo>
                    <a:pt x="149" y="294"/>
                    <a:pt x="149" y="294"/>
                    <a:pt x="149" y="294"/>
                  </a:cubicBezTo>
                  <a:cubicBezTo>
                    <a:pt x="149" y="298"/>
                    <a:pt x="149" y="298"/>
                    <a:pt x="149" y="298"/>
                  </a:cubicBezTo>
                  <a:cubicBezTo>
                    <a:pt x="157" y="298"/>
                    <a:pt x="157" y="298"/>
                    <a:pt x="157" y="298"/>
                  </a:cubicBezTo>
                  <a:lnTo>
                    <a:pt x="157" y="294"/>
                  </a:lnTo>
                  <a:close/>
                  <a:moveTo>
                    <a:pt x="171" y="294"/>
                  </a:moveTo>
                  <a:cubicBezTo>
                    <a:pt x="163" y="294"/>
                    <a:pt x="163" y="294"/>
                    <a:pt x="163" y="294"/>
                  </a:cubicBezTo>
                  <a:cubicBezTo>
                    <a:pt x="163" y="298"/>
                    <a:pt x="163" y="298"/>
                    <a:pt x="163" y="298"/>
                  </a:cubicBezTo>
                  <a:cubicBezTo>
                    <a:pt x="171" y="298"/>
                    <a:pt x="171" y="298"/>
                    <a:pt x="171" y="298"/>
                  </a:cubicBezTo>
                  <a:lnTo>
                    <a:pt x="171" y="294"/>
                  </a:lnTo>
                  <a:close/>
                  <a:moveTo>
                    <a:pt x="185" y="294"/>
                  </a:moveTo>
                  <a:cubicBezTo>
                    <a:pt x="177" y="294"/>
                    <a:pt x="177" y="294"/>
                    <a:pt x="177" y="294"/>
                  </a:cubicBezTo>
                  <a:cubicBezTo>
                    <a:pt x="177" y="298"/>
                    <a:pt x="177" y="298"/>
                    <a:pt x="177" y="298"/>
                  </a:cubicBezTo>
                  <a:cubicBezTo>
                    <a:pt x="185" y="298"/>
                    <a:pt x="185" y="298"/>
                    <a:pt x="185" y="298"/>
                  </a:cubicBezTo>
                  <a:lnTo>
                    <a:pt x="185" y="294"/>
                  </a:lnTo>
                  <a:close/>
                  <a:moveTo>
                    <a:pt x="200" y="294"/>
                  </a:moveTo>
                  <a:cubicBezTo>
                    <a:pt x="192" y="294"/>
                    <a:pt x="192" y="294"/>
                    <a:pt x="192" y="294"/>
                  </a:cubicBezTo>
                  <a:cubicBezTo>
                    <a:pt x="192" y="298"/>
                    <a:pt x="192" y="298"/>
                    <a:pt x="192" y="298"/>
                  </a:cubicBezTo>
                  <a:cubicBezTo>
                    <a:pt x="200" y="298"/>
                    <a:pt x="200" y="298"/>
                    <a:pt x="200" y="298"/>
                  </a:cubicBezTo>
                  <a:lnTo>
                    <a:pt x="200" y="294"/>
                  </a:lnTo>
                  <a:close/>
                  <a:moveTo>
                    <a:pt x="214" y="294"/>
                  </a:moveTo>
                  <a:cubicBezTo>
                    <a:pt x="206" y="294"/>
                    <a:pt x="206" y="294"/>
                    <a:pt x="206" y="294"/>
                  </a:cubicBezTo>
                  <a:cubicBezTo>
                    <a:pt x="206" y="298"/>
                    <a:pt x="206" y="298"/>
                    <a:pt x="206" y="298"/>
                  </a:cubicBezTo>
                  <a:cubicBezTo>
                    <a:pt x="214" y="298"/>
                    <a:pt x="214" y="298"/>
                    <a:pt x="214" y="298"/>
                  </a:cubicBezTo>
                  <a:lnTo>
                    <a:pt x="214" y="294"/>
                  </a:lnTo>
                  <a:close/>
                  <a:moveTo>
                    <a:pt x="228" y="294"/>
                  </a:moveTo>
                  <a:cubicBezTo>
                    <a:pt x="220" y="294"/>
                    <a:pt x="220" y="294"/>
                    <a:pt x="220" y="294"/>
                  </a:cubicBezTo>
                  <a:cubicBezTo>
                    <a:pt x="220" y="298"/>
                    <a:pt x="220" y="298"/>
                    <a:pt x="220" y="298"/>
                  </a:cubicBezTo>
                  <a:cubicBezTo>
                    <a:pt x="228" y="298"/>
                    <a:pt x="228" y="298"/>
                    <a:pt x="228" y="298"/>
                  </a:cubicBezTo>
                  <a:lnTo>
                    <a:pt x="228" y="294"/>
                  </a:lnTo>
                  <a:close/>
                  <a:moveTo>
                    <a:pt x="242" y="294"/>
                  </a:moveTo>
                  <a:cubicBezTo>
                    <a:pt x="234" y="294"/>
                    <a:pt x="234" y="294"/>
                    <a:pt x="234" y="294"/>
                  </a:cubicBezTo>
                  <a:cubicBezTo>
                    <a:pt x="234" y="298"/>
                    <a:pt x="234" y="298"/>
                    <a:pt x="234" y="298"/>
                  </a:cubicBezTo>
                  <a:cubicBezTo>
                    <a:pt x="242" y="298"/>
                    <a:pt x="242" y="298"/>
                    <a:pt x="242" y="298"/>
                  </a:cubicBezTo>
                  <a:lnTo>
                    <a:pt x="242" y="294"/>
                  </a:lnTo>
                  <a:close/>
                  <a:moveTo>
                    <a:pt x="256" y="294"/>
                  </a:moveTo>
                  <a:cubicBezTo>
                    <a:pt x="248" y="294"/>
                    <a:pt x="248" y="294"/>
                    <a:pt x="248" y="294"/>
                  </a:cubicBezTo>
                  <a:cubicBezTo>
                    <a:pt x="248" y="298"/>
                    <a:pt x="248" y="298"/>
                    <a:pt x="248" y="298"/>
                  </a:cubicBezTo>
                  <a:cubicBezTo>
                    <a:pt x="256" y="298"/>
                    <a:pt x="256" y="298"/>
                    <a:pt x="256" y="298"/>
                  </a:cubicBezTo>
                  <a:lnTo>
                    <a:pt x="256" y="294"/>
                  </a:lnTo>
                  <a:close/>
                  <a:moveTo>
                    <a:pt x="270" y="294"/>
                  </a:moveTo>
                  <a:cubicBezTo>
                    <a:pt x="262" y="294"/>
                    <a:pt x="262" y="294"/>
                    <a:pt x="262" y="294"/>
                  </a:cubicBezTo>
                  <a:cubicBezTo>
                    <a:pt x="262" y="298"/>
                    <a:pt x="262" y="298"/>
                    <a:pt x="262" y="298"/>
                  </a:cubicBezTo>
                  <a:cubicBezTo>
                    <a:pt x="270" y="298"/>
                    <a:pt x="270" y="298"/>
                    <a:pt x="270" y="298"/>
                  </a:cubicBezTo>
                  <a:lnTo>
                    <a:pt x="270" y="294"/>
                  </a:lnTo>
                  <a:close/>
                  <a:moveTo>
                    <a:pt x="284" y="294"/>
                  </a:moveTo>
                  <a:cubicBezTo>
                    <a:pt x="276" y="294"/>
                    <a:pt x="276" y="294"/>
                    <a:pt x="276" y="294"/>
                  </a:cubicBezTo>
                  <a:cubicBezTo>
                    <a:pt x="276" y="298"/>
                    <a:pt x="276" y="298"/>
                    <a:pt x="276" y="298"/>
                  </a:cubicBezTo>
                  <a:cubicBezTo>
                    <a:pt x="284" y="298"/>
                    <a:pt x="284" y="298"/>
                    <a:pt x="284" y="298"/>
                  </a:cubicBezTo>
                  <a:lnTo>
                    <a:pt x="284" y="294"/>
                  </a:lnTo>
                  <a:close/>
                  <a:moveTo>
                    <a:pt x="298" y="294"/>
                  </a:moveTo>
                  <a:cubicBezTo>
                    <a:pt x="290" y="294"/>
                    <a:pt x="290" y="294"/>
                    <a:pt x="290" y="294"/>
                  </a:cubicBezTo>
                  <a:cubicBezTo>
                    <a:pt x="290" y="298"/>
                    <a:pt x="290" y="298"/>
                    <a:pt x="290" y="298"/>
                  </a:cubicBezTo>
                  <a:cubicBezTo>
                    <a:pt x="298" y="298"/>
                    <a:pt x="298" y="298"/>
                    <a:pt x="298" y="298"/>
                  </a:cubicBezTo>
                  <a:lnTo>
                    <a:pt x="298" y="294"/>
                  </a:lnTo>
                  <a:close/>
                  <a:moveTo>
                    <a:pt x="312" y="294"/>
                  </a:moveTo>
                  <a:cubicBezTo>
                    <a:pt x="304" y="294"/>
                    <a:pt x="304" y="294"/>
                    <a:pt x="304" y="294"/>
                  </a:cubicBezTo>
                  <a:cubicBezTo>
                    <a:pt x="304" y="298"/>
                    <a:pt x="304" y="298"/>
                    <a:pt x="304" y="298"/>
                  </a:cubicBezTo>
                  <a:cubicBezTo>
                    <a:pt x="312" y="298"/>
                    <a:pt x="312" y="298"/>
                    <a:pt x="312" y="298"/>
                  </a:cubicBezTo>
                  <a:lnTo>
                    <a:pt x="312" y="294"/>
                  </a:lnTo>
                  <a:close/>
                  <a:moveTo>
                    <a:pt x="326" y="294"/>
                  </a:moveTo>
                  <a:cubicBezTo>
                    <a:pt x="318" y="294"/>
                    <a:pt x="318" y="294"/>
                    <a:pt x="318" y="294"/>
                  </a:cubicBezTo>
                  <a:cubicBezTo>
                    <a:pt x="318" y="298"/>
                    <a:pt x="318" y="298"/>
                    <a:pt x="318" y="298"/>
                  </a:cubicBezTo>
                  <a:cubicBezTo>
                    <a:pt x="326" y="298"/>
                    <a:pt x="326" y="298"/>
                    <a:pt x="326" y="298"/>
                  </a:cubicBezTo>
                  <a:lnTo>
                    <a:pt x="326" y="294"/>
                  </a:lnTo>
                  <a:close/>
                  <a:moveTo>
                    <a:pt x="340" y="294"/>
                  </a:moveTo>
                  <a:cubicBezTo>
                    <a:pt x="332" y="294"/>
                    <a:pt x="332" y="294"/>
                    <a:pt x="332" y="294"/>
                  </a:cubicBezTo>
                  <a:cubicBezTo>
                    <a:pt x="332" y="298"/>
                    <a:pt x="332" y="298"/>
                    <a:pt x="332" y="298"/>
                  </a:cubicBezTo>
                  <a:cubicBezTo>
                    <a:pt x="340" y="298"/>
                    <a:pt x="340" y="298"/>
                    <a:pt x="340" y="298"/>
                  </a:cubicBezTo>
                  <a:lnTo>
                    <a:pt x="340" y="294"/>
                  </a:lnTo>
                  <a:close/>
                  <a:moveTo>
                    <a:pt x="354" y="294"/>
                  </a:moveTo>
                  <a:cubicBezTo>
                    <a:pt x="346" y="294"/>
                    <a:pt x="346" y="294"/>
                    <a:pt x="346" y="294"/>
                  </a:cubicBezTo>
                  <a:cubicBezTo>
                    <a:pt x="346" y="298"/>
                    <a:pt x="346" y="298"/>
                    <a:pt x="346" y="298"/>
                  </a:cubicBezTo>
                  <a:cubicBezTo>
                    <a:pt x="354" y="298"/>
                    <a:pt x="354" y="298"/>
                    <a:pt x="354" y="298"/>
                  </a:cubicBezTo>
                  <a:lnTo>
                    <a:pt x="354" y="294"/>
                  </a:lnTo>
                  <a:close/>
                  <a:moveTo>
                    <a:pt x="368" y="294"/>
                  </a:moveTo>
                  <a:cubicBezTo>
                    <a:pt x="360" y="294"/>
                    <a:pt x="360" y="294"/>
                    <a:pt x="360" y="294"/>
                  </a:cubicBezTo>
                  <a:cubicBezTo>
                    <a:pt x="360" y="298"/>
                    <a:pt x="360" y="298"/>
                    <a:pt x="360" y="298"/>
                  </a:cubicBezTo>
                  <a:cubicBezTo>
                    <a:pt x="368" y="298"/>
                    <a:pt x="368" y="298"/>
                    <a:pt x="368" y="298"/>
                  </a:cubicBezTo>
                  <a:lnTo>
                    <a:pt x="368" y="294"/>
                  </a:lnTo>
                  <a:close/>
                  <a:moveTo>
                    <a:pt x="382" y="294"/>
                  </a:moveTo>
                  <a:cubicBezTo>
                    <a:pt x="374" y="294"/>
                    <a:pt x="374" y="294"/>
                    <a:pt x="374" y="294"/>
                  </a:cubicBezTo>
                  <a:cubicBezTo>
                    <a:pt x="374" y="298"/>
                    <a:pt x="374" y="298"/>
                    <a:pt x="374" y="298"/>
                  </a:cubicBezTo>
                  <a:cubicBezTo>
                    <a:pt x="382" y="298"/>
                    <a:pt x="382" y="298"/>
                    <a:pt x="382" y="298"/>
                  </a:cubicBezTo>
                  <a:lnTo>
                    <a:pt x="382" y="294"/>
                  </a:lnTo>
                  <a:close/>
                  <a:moveTo>
                    <a:pt x="396" y="294"/>
                  </a:moveTo>
                  <a:cubicBezTo>
                    <a:pt x="388" y="294"/>
                    <a:pt x="388" y="294"/>
                    <a:pt x="388" y="294"/>
                  </a:cubicBezTo>
                  <a:cubicBezTo>
                    <a:pt x="388" y="298"/>
                    <a:pt x="388" y="298"/>
                    <a:pt x="388" y="298"/>
                  </a:cubicBezTo>
                  <a:cubicBezTo>
                    <a:pt x="396" y="298"/>
                    <a:pt x="396" y="298"/>
                    <a:pt x="396" y="298"/>
                  </a:cubicBezTo>
                  <a:lnTo>
                    <a:pt x="396" y="294"/>
                  </a:lnTo>
                  <a:close/>
                  <a:moveTo>
                    <a:pt x="410" y="294"/>
                  </a:moveTo>
                  <a:cubicBezTo>
                    <a:pt x="402" y="294"/>
                    <a:pt x="402" y="294"/>
                    <a:pt x="402" y="294"/>
                  </a:cubicBezTo>
                  <a:cubicBezTo>
                    <a:pt x="402" y="298"/>
                    <a:pt x="402" y="298"/>
                    <a:pt x="402" y="298"/>
                  </a:cubicBezTo>
                  <a:cubicBezTo>
                    <a:pt x="410" y="298"/>
                    <a:pt x="410" y="298"/>
                    <a:pt x="410" y="298"/>
                  </a:cubicBezTo>
                  <a:lnTo>
                    <a:pt x="410" y="294"/>
                  </a:lnTo>
                  <a:close/>
                  <a:moveTo>
                    <a:pt x="424" y="294"/>
                  </a:moveTo>
                  <a:cubicBezTo>
                    <a:pt x="416" y="294"/>
                    <a:pt x="416" y="294"/>
                    <a:pt x="416" y="294"/>
                  </a:cubicBezTo>
                  <a:cubicBezTo>
                    <a:pt x="416" y="298"/>
                    <a:pt x="416" y="298"/>
                    <a:pt x="416" y="298"/>
                  </a:cubicBezTo>
                  <a:cubicBezTo>
                    <a:pt x="424" y="298"/>
                    <a:pt x="424" y="298"/>
                    <a:pt x="424" y="298"/>
                  </a:cubicBezTo>
                  <a:lnTo>
                    <a:pt x="424" y="294"/>
                  </a:lnTo>
                  <a:close/>
                  <a:moveTo>
                    <a:pt x="438" y="294"/>
                  </a:moveTo>
                  <a:cubicBezTo>
                    <a:pt x="430" y="294"/>
                    <a:pt x="430" y="294"/>
                    <a:pt x="430" y="294"/>
                  </a:cubicBezTo>
                  <a:cubicBezTo>
                    <a:pt x="430" y="298"/>
                    <a:pt x="430" y="298"/>
                    <a:pt x="430" y="298"/>
                  </a:cubicBezTo>
                  <a:cubicBezTo>
                    <a:pt x="438" y="298"/>
                    <a:pt x="438" y="298"/>
                    <a:pt x="438" y="298"/>
                  </a:cubicBezTo>
                  <a:lnTo>
                    <a:pt x="438" y="294"/>
                  </a:lnTo>
                  <a:close/>
                  <a:moveTo>
                    <a:pt x="453" y="294"/>
                  </a:moveTo>
                  <a:cubicBezTo>
                    <a:pt x="444" y="294"/>
                    <a:pt x="444" y="294"/>
                    <a:pt x="444" y="294"/>
                  </a:cubicBezTo>
                  <a:cubicBezTo>
                    <a:pt x="444" y="298"/>
                    <a:pt x="444" y="298"/>
                    <a:pt x="444" y="298"/>
                  </a:cubicBezTo>
                  <a:cubicBezTo>
                    <a:pt x="453" y="298"/>
                    <a:pt x="453" y="298"/>
                    <a:pt x="453" y="298"/>
                  </a:cubicBezTo>
                  <a:lnTo>
                    <a:pt x="453" y="294"/>
                  </a:lnTo>
                  <a:close/>
                  <a:moveTo>
                    <a:pt x="467" y="294"/>
                  </a:moveTo>
                  <a:cubicBezTo>
                    <a:pt x="459" y="294"/>
                    <a:pt x="459" y="294"/>
                    <a:pt x="459" y="294"/>
                  </a:cubicBezTo>
                  <a:cubicBezTo>
                    <a:pt x="459" y="298"/>
                    <a:pt x="459" y="298"/>
                    <a:pt x="459" y="298"/>
                  </a:cubicBezTo>
                  <a:cubicBezTo>
                    <a:pt x="467" y="298"/>
                    <a:pt x="467" y="298"/>
                    <a:pt x="467" y="298"/>
                  </a:cubicBezTo>
                  <a:lnTo>
                    <a:pt x="467" y="294"/>
                  </a:lnTo>
                  <a:close/>
                  <a:moveTo>
                    <a:pt x="481" y="294"/>
                  </a:moveTo>
                  <a:cubicBezTo>
                    <a:pt x="473" y="294"/>
                    <a:pt x="473" y="294"/>
                    <a:pt x="473" y="294"/>
                  </a:cubicBezTo>
                  <a:cubicBezTo>
                    <a:pt x="473" y="298"/>
                    <a:pt x="473" y="298"/>
                    <a:pt x="473" y="298"/>
                  </a:cubicBezTo>
                  <a:cubicBezTo>
                    <a:pt x="481" y="298"/>
                    <a:pt x="481" y="298"/>
                    <a:pt x="481" y="298"/>
                  </a:cubicBezTo>
                  <a:lnTo>
                    <a:pt x="481" y="294"/>
                  </a:lnTo>
                  <a:close/>
                  <a:moveTo>
                    <a:pt x="495" y="294"/>
                  </a:moveTo>
                  <a:cubicBezTo>
                    <a:pt x="487" y="294"/>
                    <a:pt x="487" y="294"/>
                    <a:pt x="487" y="294"/>
                  </a:cubicBezTo>
                  <a:cubicBezTo>
                    <a:pt x="487" y="298"/>
                    <a:pt x="487" y="298"/>
                    <a:pt x="487" y="298"/>
                  </a:cubicBezTo>
                  <a:cubicBezTo>
                    <a:pt x="495" y="298"/>
                    <a:pt x="495" y="298"/>
                    <a:pt x="495" y="298"/>
                  </a:cubicBezTo>
                  <a:lnTo>
                    <a:pt x="495" y="294"/>
                  </a:lnTo>
                  <a:close/>
                  <a:moveTo>
                    <a:pt x="509" y="294"/>
                  </a:moveTo>
                  <a:cubicBezTo>
                    <a:pt x="501" y="294"/>
                    <a:pt x="501" y="294"/>
                    <a:pt x="501" y="294"/>
                  </a:cubicBezTo>
                  <a:cubicBezTo>
                    <a:pt x="501" y="298"/>
                    <a:pt x="501" y="298"/>
                    <a:pt x="501" y="298"/>
                  </a:cubicBezTo>
                  <a:cubicBezTo>
                    <a:pt x="509" y="298"/>
                    <a:pt x="509" y="298"/>
                    <a:pt x="509" y="298"/>
                  </a:cubicBezTo>
                  <a:lnTo>
                    <a:pt x="509" y="294"/>
                  </a:lnTo>
                  <a:close/>
                  <a:moveTo>
                    <a:pt x="523" y="294"/>
                  </a:moveTo>
                  <a:cubicBezTo>
                    <a:pt x="515" y="294"/>
                    <a:pt x="515" y="294"/>
                    <a:pt x="515" y="294"/>
                  </a:cubicBezTo>
                  <a:cubicBezTo>
                    <a:pt x="515" y="298"/>
                    <a:pt x="515" y="298"/>
                    <a:pt x="515" y="298"/>
                  </a:cubicBezTo>
                  <a:cubicBezTo>
                    <a:pt x="523" y="298"/>
                    <a:pt x="523" y="298"/>
                    <a:pt x="523" y="298"/>
                  </a:cubicBezTo>
                  <a:lnTo>
                    <a:pt x="523" y="294"/>
                  </a:lnTo>
                  <a:close/>
                  <a:moveTo>
                    <a:pt x="537" y="294"/>
                  </a:moveTo>
                  <a:cubicBezTo>
                    <a:pt x="529" y="294"/>
                    <a:pt x="529" y="294"/>
                    <a:pt x="529" y="294"/>
                  </a:cubicBezTo>
                  <a:cubicBezTo>
                    <a:pt x="529" y="298"/>
                    <a:pt x="529" y="298"/>
                    <a:pt x="529" y="298"/>
                  </a:cubicBezTo>
                  <a:cubicBezTo>
                    <a:pt x="537" y="298"/>
                    <a:pt x="537" y="298"/>
                    <a:pt x="537" y="298"/>
                  </a:cubicBezTo>
                  <a:lnTo>
                    <a:pt x="537" y="294"/>
                  </a:lnTo>
                  <a:close/>
                  <a:moveTo>
                    <a:pt x="551" y="294"/>
                  </a:moveTo>
                  <a:cubicBezTo>
                    <a:pt x="543" y="294"/>
                    <a:pt x="543" y="294"/>
                    <a:pt x="543" y="294"/>
                  </a:cubicBezTo>
                  <a:cubicBezTo>
                    <a:pt x="543" y="298"/>
                    <a:pt x="543" y="298"/>
                    <a:pt x="543" y="298"/>
                  </a:cubicBezTo>
                  <a:cubicBezTo>
                    <a:pt x="551" y="298"/>
                    <a:pt x="551" y="298"/>
                    <a:pt x="551" y="298"/>
                  </a:cubicBezTo>
                  <a:lnTo>
                    <a:pt x="551" y="294"/>
                  </a:lnTo>
                  <a:close/>
                  <a:moveTo>
                    <a:pt x="565" y="294"/>
                  </a:moveTo>
                  <a:cubicBezTo>
                    <a:pt x="557" y="294"/>
                    <a:pt x="557" y="294"/>
                    <a:pt x="557" y="294"/>
                  </a:cubicBezTo>
                  <a:cubicBezTo>
                    <a:pt x="557" y="298"/>
                    <a:pt x="557" y="298"/>
                    <a:pt x="557" y="298"/>
                  </a:cubicBezTo>
                  <a:cubicBezTo>
                    <a:pt x="565" y="298"/>
                    <a:pt x="565" y="298"/>
                    <a:pt x="565" y="298"/>
                  </a:cubicBezTo>
                  <a:lnTo>
                    <a:pt x="565" y="294"/>
                  </a:lnTo>
                  <a:close/>
                  <a:moveTo>
                    <a:pt x="579" y="294"/>
                  </a:moveTo>
                  <a:cubicBezTo>
                    <a:pt x="571" y="294"/>
                    <a:pt x="571" y="294"/>
                    <a:pt x="571" y="294"/>
                  </a:cubicBezTo>
                  <a:cubicBezTo>
                    <a:pt x="571" y="298"/>
                    <a:pt x="571" y="298"/>
                    <a:pt x="571" y="298"/>
                  </a:cubicBezTo>
                  <a:cubicBezTo>
                    <a:pt x="579" y="298"/>
                    <a:pt x="579" y="298"/>
                    <a:pt x="579" y="298"/>
                  </a:cubicBezTo>
                  <a:lnTo>
                    <a:pt x="579" y="294"/>
                  </a:lnTo>
                  <a:close/>
                  <a:moveTo>
                    <a:pt x="593" y="294"/>
                  </a:moveTo>
                  <a:cubicBezTo>
                    <a:pt x="585" y="294"/>
                    <a:pt x="585" y="294"/>
                    <a:pt x="585" y="294"/>
                  </a:cubicBezTo>
                  <a:cubicBezTo>
                    <a:pt x="585" y="298"/>
                    <a:pt x="585" y="298"/>
                    <a:pt x="585" y="298"/>
                  </a:cubicBezTo>
                  <a:cubicBezTo>
                    <a:pt x="593" y="298"/>
                    <a:pt x="593" y="298"/>
                    <a:pt x="593" y="298"/>
                  </a:cubicBezTo>
                  <a:lnTo>
                    <a:pt x="593" y="294"/>
                  </a:lnTo>
                  <a:close/>
                  <a:moveTo>
                    <a:pt x="607" y="294"/>
                  </a:moveTo>
                  <a:cubicBezTo>
                    <a:pt x="599" y="294"/>
                    <a:pt x="599" y="294"/>
                    <a:pt x="599" y="294"/>
                  </a:cubicBezTo>
                  <a:cubicBezTo>
                    <a:pt x="599" y="298"/>
                    <a:pt x="599" y="298"/>
                    <a:pt x="599" y="298"/>
                  </a:cubicBezTo>
                  <a:cubicBezTo>
                    <a:pt x="607" y="298"/>
                    <a:pt x="607" y="298"/>
                    <a:pt x="607" y="298"/>
                  </a:cubicBezTo>
                  <a:lnTo>
                    <a:pt x="607" y="294"/>
                  </a:lnTo>
                  <a:close/>
                  <a:moveTo>
                    <a:pt x="621" y="294"/>
                  </a:moveTo>
                  <a:cubicBezTo>
                    <a:pt x="613" y="294"/>
                    <a:pt x="613" y="294"/>
                    <a:pt x="613" y="294"/>
                  </a:cubicBezTo>
                  <a:cubicBezTo>
                    <a:pt x="613" y="298"/>
                    <a:pt x="613" y="298"/>
                    <a:pt x="613" y="298"/>
                  </a:cubicBezTo>
                  <a:cubicBezTo>
                    <a:pt x="621" y="298"/>
                    <a:pt x="621" y="298"/>
                    <a:pt x="621" y="298"/>
                  </a:cubicBezTo>
                  <a:lnTo>
                    <a:pt x="621" y="294"/>
                  </a:lnTo>
                  <a:close/>
                  <a:moveTo>
                    <a:pt x="635" y="294"/>
                  </a:moveTo>
                  <a:cubicBezTo>
                    <a:pt x="627" y="294"/>
                    <a:pt x="627" y="294"/>
                    <a:pt x="627" y="294"/>
                  </a:cubicBezTo>
                  <a:cubicBezTo>
                    <a:pt x="627" y="298"/>
                    <a:pt x="627" y="298"/>
                    <a:pt x="627" y="298"/>
                  </a:cubicBezTo>
                  <a:cubicBezTo>
                    <a:pt x="635" y="298"/>
                    <a:pt x="635" y="298"/>
                    <a:pt x="635" y="298"/>
                  </a:cubicBezTo>
                  <a:lnTo>
                    <a:pt x="635" y="294"/>
                  </a:lnTo>
                  <a:close/>
                  <a:moveTo>
                    <a:pt x="649" y="294"/>
                  </a:moveTo>
                  <a:cubicBezTo>
                    <a:pt x="641" y="294"/>
                    <a:pt x="641" y="294"/>
                    <a:pt x="641" y="294"/>
                  </a:cubicBezTo>
                  <a:cubicBezTo>
                    <a:pt x="641" y="298"/>
                    <a:pt x="641" y="298"/>
                    <a:pt x="641" y="298"/>
                  </a:cubicBezTo>
                  <a:cubicBezTo>
                    <a:pt x="649" y="298"/>
                    <a:pt x="649" y="298"/>
                    <a:pt x="649" y="298"/>
                  </a:cubicBezTo>
                  <a:lnTo>
                    <a:pt x="649" y="294"/>
                  </a:lnTo>
                  <a:close/>
                  <a:moveTo>
                    <a:pt x="663" y="294"/>
                  </a:moveTo>
                  <a:cubicBezTo>
                    <a:pt x="655" y="294"/>
                    <a:pt x="655" y="294"/>
                    <a:pt x="655" y="294"/>
                  </a:cubicBezTo>
                  <a:cubicBezTo>
                    <a:pt x="655" y="298"/>
                    <a:pt x="655" y="298"/>
                    <a:pt x="655" y="298"/>
                  </a:cubicBezTo>
                  <a:cubicBezTo>
                    <a:pt x="663" y="298"/>
                    <a:pt x="663" y="298"/>
                    <a:pt x="663" y="298"/>
                  </a:cubicBezTo>
                  <a:lnTo>
                    <a:pt x="663" y="294"/>
                  </a:lnTo>
                  <a:close/>
                  <a:moveTo>
                    <a:pt x="677" y="294"/>
                  </a:moveTo>
                  <a:cubicBezTo>
                    <a:pt x="669" y="294"/>
                    <a:pt x="669" y="294"/>
                    <a:pt x="669" y="294"/>
                  </a:cubicBezTo>
                  <a:cubicBezTo>
                    <a:pt x="669" y="298"/>
                    <a:pt x="669" y="298"/>
                    <a:pt x="669" y="298"/>
                  </a:cubicBezTo>
                  <a:cubicBezTo>
                    <a:pt x="677" y="298"/>
                    <a:pt x="677" y="298"/>
                    <a:pt x="677" y="298"/>
                  </a:cubicBezTo>
                  <a:lnTo>
                    <a:pt x="677" y="294"/>
                  </a:lnTo>
                  <a:close/>
                  <a:moveTo>
                    <a:pt x="691" y="294"/>
                  </a:moveTo>
                  <a:cubicBezTo>
                    <a:pt x="683" y="294"/>
                    <a:pt x="683" y="294"/>
                    <a:pt x="683" y="294"/>
                  </a:cubicBezTo>
                  <a:cubicBezTo>
                    <a:pt x="683" y="298"/>
                    <a:pt x="683" y="298"/>
                    <a:pt x="683" y="298"/>
                  </a:cubicBezTo>
                  <a:cubicBezTo>
                    <a:pt x="691" y="298"/>
                    <a:pt x="691" y="298"/>
                    <a:pt x="691" y="298"/>
                  </a:cubicBezTo>
                  <a:lnTo>
                    <a:pt x="691" y="294"/>
                  </a:lnTo>
                  <a:close/>
                  <a:moveTo>
                    <a:pt x="705" y="294"/>
                  </a:moveTo>
                  <a:cubicBezTo>
                    <a:pt x="697" y="294"/>
                    <a:pt x="697" y="294"/>
                    <a:pt x="697" y="294"/>
                  </a:cubicBezTo>
                  <a:cubicBezTo>
                    <a:pt x="697" y="298"/>
                    <a:pt x="697" y="298"/>
                    <a:pt x="697" y="298"/>
                  </a:cubicBezTo>
                  <a:cubicBezTo>
                    <a:pt x="705" y="298"/>
                    <a:pt x="705" y="298"/>
                    <a:pt x="705" y="298"/>
                  </a:cubicBezTo>
                  <a:lnTo>
                    <a:pt x="705" y="294"/>
                  </a:lnTo>
                  <a:close/>
                  <a:moveTo>
                    <a:pt x="720" y="294"/>
                  </a:moveTo>
                  <a:cubicBezTo>
                    <a:pt x="711" y="294"/>
                    <a:pt x="711" y="294"/>
                    <a:pt x="711" y="294"/>
                  </a:cubicBezTo>
                  <a:cubicBezTo>
                    <a:pt x="711" y="298"/>
                    <a:pt x="711" y="298"/>
                    <a:pt x="711" y="298"/>
                  </a:cubicBezTo>
                  <a:cubicBezTo>
                    <a:pt x="720" y="298"/>
                    <a:pt x="720" y="298"/>
                    <a:pt x="720" y="298"/>
                  </a:cubicBezTo>
                  <a:lnTo>
                    <a:pt x="720" y="29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6" name="Rectangle 11">
              <a:extLst>
                <a:ext uri="{FF2B5EF4-FFF2-40B4-BE49-F238E27FC236}">
                  <a16:creationId xmlns:a16="http://schemas.microsoft.com/office/drawing/2014/main" id="{A997DC12-C2DB-4FF6-A00D-4217CA9F249E}"/>
                </a:ext>
              </a:extLst>
            </p:cNvPr>
            <p:cNvSpPr>
              <a:spLocks noChangeArrowheads="1"/>
            </p:cNvSpPr>
            <p:nvPr/>
          </p:nvSpPr>
          <p:spPr bwMode="auto">
            <a:xfrm>
              <a:off x="6616700" y="2290763"/>
              <a:ext cx="20638" cy="2222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7" name="Freeform 12">
              <a:extLst>
                <a:ext uri="{FF2B5EF4-FFF2-40B4-BE49-F238E27FC236}">
                  <a16:creationId xmlns:a16="http://schemas.microsoft.com/office/drawing/2014/main" id="{4FA62C50-AD8C-4978-A0BD-6EC5FE1FCE01}"/>
                </a:ext>
              </a:extLst>
            </p:cNvPr>
            <p:cNvSpPr>
              <a:spLocks/>
            </p:cNvSpPr>
            <p:nvPr/>
          </p:nvSpPr>
          <p:spPr bwMode="auto">
            <a:xfrm>
              <a:off x="6616700" y="2290763"/>
              <a:ext cx="20638" cy="22225"/>
            </a:xfrm>
            <a:custGeom>
              <a:avLst/>
              <a:gdLst>
                <a:gd name="T0" fmla="*/ 0 w 13"/>
                <a:gd name="T1" fmla="*/ 14 h 14"/>
                <a:gd name="T2" fmla="*/ 13 w 13"/>
                <a:gd name="T3" fmla="*/ 14 h 14"/>
                <a:gd name="T4" fmla="*/ 13 w 13"/>
                <a:gd name="T5" fmla="*/ 0 h 14"/>
                <a:gd name="T6" fmla="*/ 0 w 13"/>
                <a:gd name="T7" fmla="*/ 0 h 14"/>
              </a:gdLst>
              <a:ahLst/>
              <a:cxnLst>
                <a:cxn ang="0">
                  <a:pos x="T0" y="T1"/>
                </a:cxn>
                <a:cxn ang="0">
                  <a:pos x="T2" y="T3"/>
                </a:cxn>
                <a:cxn ang="0">
                  <a:pos x="T4" y="T5"/>
                </a:cxn>
                <a:cxn ang="0">
                  <a:pos x="T6" y="T7"/>
                </a:cxn>
              </a:cxnLst>
              <a:rect l="0" t="0" r="r" b="b"/>
              <a:pathLst>
                <a:path w="13" h="14">
                  <a:moveTo>
                    <a:pt x="0" y="14"/>
                  </a:moveTo>
                  <a:lnTo>
                    <a:pt x="13" y="14"/>
                  </a:lnTo>
                  <a:lnTo>
                    <a:pt x="13" y="0"/>
                  </a:lnTo>
                  <a:lnTo>
                    <a:pt x="0" y="0"/>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68" name="Rectangle 67">
            <a:extLst>
              <a:ext uri="{FF2B5EF4-FFF2-40B4-BE49-F238E27FC236}">
                <a16:creationId xmlns:a16="http://schemas.microsoft.com/office/drawing/2014/main" id="{AEC869AA-6003-44A0-98E9-54D306D98BBB}"/>
              </a:ext>
            </a:extLst>
          </p:cNvPr>
          <p:cNvSpPr/>
          <p:nvPr/>
        </p:nvSpPr>
        <p:spPr>
          <a:xfrm>
            <a:off x="3102227" y="2541526"/>
            <a:ext cx="2101167" cy="800219"/>
          </a:xfrm>
          <a:prstGeom prst="rect">
            <a:avLst/>
          </a:prstGeom>
        </p:spPr>
        <p:txBody>
          <a:bodyPr wrap="square">
            <a:spAutoFit/>
          </a:bodyPr>
          <a:lstStyle/>
          <a:p>
            <a:r>
              <a:rPr lang="en-US" sz="3100" spc="200" dirty="0">
                <a:solidFill>
                  <a:schemeClr val="bg1"/>
                </a:solidFill>
                <a:latin typeface="Roboto Slab" pitchFamily="2" charset="0"/>
                <a:ea typeface="Roboto Slab" pitchFamily="2" charset="0"/>
                <a:cs typeface="Open Sans Extrabold" panose="020B0906030804020204" pitchFamily="34" charset="0"/>
              </a:rPr>
              <a:t>THANKS</a:t>
            </a:r>
          </a:p>
          <a:p>
            <a:r>
              <a:rPr lang="en-US" sz="1500" spc="200" dirty="0">
                <a:solidFill>
                  <a:schemeClr val="bg1"/>
                </a:solidFill>
                <a:latin typeface="Roboto Slab" pitchFamily="2" charset="0"/>
                <a:ea typeface="Roboto Slab" pitchFamily="2" charset="0"/>
                <a:cs typeface="Open Sans Semibold" panose="020B0706030804020204" pitchFamily="34" charset="0"/>
              </a:rPr>
              <a:t> FOR WATCHING</a:t>
            </a:r>
          </a:p>
        </p:txBody>
      </p:sp>
      <p:sp>
        <p:nvSpPr>
          <p:cNvPr id="69" name="Rectangle 68">
            <a:extLst>
              <a:ext uri="{FF2B5EF4-FFF2-40B4-BE49-F238E27FC236}">
                <a16:creationId xmlns:a16="http://schemas.microsoft.com/office/drawing/2014/main" id="{73B8B70F-3557-4063-9385-3C12869909B2}"/>
              </a:ext>
            </a:extLst>
          </p:cNvPr>
          <p:cNvSpPr/>
          <p:nvPr/>
        </p:nvSpPr>
        <p:spPr>
          <a:xfrm>
            <a:off x="6339280" y="2579028"/>
            <a:ext cx="2450582" cy="881010"/>
          </a:xfrm>
          <a:prstGeom prst="rect">
            <a:avLst/>
          </a:prstGeom>
        </p:spPr>
        <p:txBody>
          <a:bodyPr wrap="square">
            <a:spAutoFit/>
          </a:bodyPr>
          <a:lstStyle/>
          <a:p>
            <a:pPr algn="ctr">
              <a:lnSpc>
                <a:spcPts val="3000"/>
              </a:lnSpc>
            </a:pPr>
            <a:r>
              <a:rPr lang="en-US" sz="3000" dirty="0">
                <a:latin typeface="Roboto Slab" pitchFamily="2" charset="0"/>
                <a:ea typeface="Roboto Slab" pitchFamily="2" charset="0"/>
                <a:cs typeface="Open Sans Extrabold" panose="020B0906030804020204" pitchFamily="34" charset="0"/>
              </a:rPr>
              <a:t>HAVE A</a:t>
            </a:r>
          </a:p>
          <a:p>
            <a:pPr algn="ctr">
              <a:lnSpc>
                <a:spcPts val="3000"/>
              </a:lnSpc>
            </a:pPr>
            <a:r>
              <a:rPr lang="en-US" sz="3000" dirty="0">
                <a:latin typeface="Roboto Slab" pitchFamily="2" charset="0"/>
                <a:ea typeface="Roboto Slab" pitchFamily="2" charset="0"/>
                <a:cs typeface="Open Sans Extrabold" panose="020B0906030804020204" pitchFamily="34" charset="0"/>
              </a:rPr>
              <a:t>QUESTION?</a:t>
            </a:r>
          </a:p>
        </p:txBody>
      </p:sp>
    </p:spTree>
    <p:extLst>
      <p:ext uri="{BB962C8B-B14F-4D97-AF65-F5344CB8AC3E}">
        <p14:creationId xmlns:p14="http://schemas.microsoft.com/office/powerpoint/2010/main" val="9153752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a:extLst>
              <a:ext uri="{FF2B5EF4-FFF2-40B4-BE49-F238E27FC236}">
                <a16:creationId xmlns:a16="http://schemas.microsoft.com/office/drawing/2014/main" id="{E38BC7F8-E97B-499B-8A89-CF4923992A18}"/>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543" r="1543"/>
          <a:stretch>
            <a:fillRect/>
          </a:stretch>
        </p:blipFill>
        <p:spPr/>
      </p:pic>
      <p:grpSp>
        <p:nvGrpSpPr>
          <p:cNvPr id="4" name="Group 3">
            <a:extLst>
              <a:ext uri="{FF2B5EF4-FFF2-40B4-BE49-F238E27FC236}">
                <a16:creationId xmlns:a16="http://schemas.microsoft.com/office/drawing/2014/main" id="{FD91F346-2C34-4686-9EED-5351858C4F99}"/>
              </a:ext>
            </a:extLst>
          </p:cNvPr>
          <p:cNvGrpSpPr/>
          <p:nvPr/>
        </p:nvGrpSpPr>
        <p:grpSpPr>
          <a:xfrm>
            <a:off x="911225" y="1899463"/>
            <a:ext cx="5112658" cy="2896016"/>
            <a:chOff x="838199" y="814888"/>
            <a:chExt cx="5112658" cy="2896016"/>
          </a:xfrm>
        </p:grpSpPr>
        <p:sp>
          <p:nvSpPr>
            <p:cNvPr id="10" name="TextBox 9">
              <a:extLst>
                <a:ext uri="{FF2B5EF4-FFF2-40B4-BE49-F238E27FC236}">
                  <a16:creationId xmlns:a16="http://schemas.microsoft.com/office/drawing/2014/main" id="{2D7168CC-D0BA-4CF3-B848-0994ED36941E}"/>
                </a:ext>
              </a:extLst>
            </p:cNvPr>
            <p:cNvSpPr txBox="1"/>
            <p:nvPr/>
          </p:nvSpPr>
          <p:spPr>
            <a:xfrm>
              <a:off x="838199" y="814888"/>
              <a:ext cx="3995057" cy="1015663"/>
            </a:xfrm>
            <a:prstGeom prst="rect">
              <a:avLst/>
            </a:prstGeom>
            <a:noFill/>
          </p:spPr>
          <p:txBody>
            <a:bodyPr wrap="square" rtlCol="0">
              <a:spAutoFit/>
            </a:bodyPr>
            <a:lstStyle/>
            <a:p>
              <a:r>
                <a:rPr lang="en-US" sz="6000" b="1" dirty="0">
                  <a:solidFill>
                    <a:schemeClr val="accent5">
                      <a:alpha val="82000"/>
                    </a:schemeClr>
                  </a:solidFill>
                  <a:latin typeface="Roboto Slab" pitchFamily="2" charset="0"/>
                  <a:ea typeface="Roboto Slab" pitchFamily="2" charset="0"/>
                </a:rPr>
                <a:t>Welcome</a:t>
              </a:r>
            </a:p>
          </p:txBody>
        </p:sp>
        <p:sp>
          <p:nvSpPr>
            <p:cNvPr id="11" name="TextBox 10">
              <a:extLst>
                <a:ext uri="{FF2B5EF4-FFF2-40B4-BE49-F238E27FC236}">
                  <a16:creationId xmlns:a16="http://schemas.microsoft.com/office/drawing/2014/main" id="{6F6C33E7-CBF8-4B4A-B850-C6A5DB873D4A}"/>
                </a:ext>
              </a:extLst>
            </p:cNvPr>
            <p:cNvSpPr txBox="1"/>
            <p:nvPr/>
          </p:nvSpPr>
          <p:spPr>
            <a:xfrm>
              <a:off x="838199" y="1741820"/>
              <a:ext cx="2064658" cy="477054"/>
            </a:xfrm>
            <a:prstGeom prst="rect">
              <a:avLst/>
            </a:prstGeom>
            <a:noFill/>
          </p:spPr>
          <p:txBody>
            <a:bodyPr wrap="square" rtlCol="0">
              <a:spAutoFit/>
            </a:bodyPr>
            <a:lstStyle/>
            <a:p>
              <a:r>
                <a:rPr lang="en-US" sz="2500" spc="500" dirty="0">
                  <a:latin typeface="Roboto Slab" pitchFamily="2" charset="0"/>
                  <a:ea typeface="Roboto Slab" pitchFamily="2" charset="0"/>
                </a:rPr>
                <a:t>Message</a:t>
              </a:r>
            </a:p>
          </p:txBody>
        </p:sp>
        <p:cxnSp>
          <p:nvCxnSpPr>
            <p:cNvPr id="12" name="Straight Connector 11">
              <a:extLst>
                <a:ext uri="{FF2B5EF4-FFF2-40B4-BE49-F238E27FC236}">
                  <a16:creationId xmlns:a16="http://schemas.microsoft.com/office/drawing/2014/main" id="{D02B1ABE-82BF-4091-82EC-0308DDD54595}"/>
                </a:ext>
              </a:extLst>
            </p:cNvPr>
            <p:cNvCxnSpPr>
              <a:cxnSpLocks/>
            </p:cNvCxnSpPr>
            <p:nvPr/>
          </p:nvCxnSpPr>
          <p:spPr>
            <a:xfrm>
              <a:off x="2902857" y="2021391"/>
              <a:ext cx="1643743"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FB9F64C-AEA7-4EDB-A60C-E16D369CFF11}"/>
                </a:ext>
              </a:extLst>
            </p:cNvPr>
            <p:cNvSpPr txBox="1"/>
            <p:nvPr/>
          </p:nvSpPr>
          <p:spPr>
            <a:xfrm>
              <a:off x="838199" y="2849130"/>
              <a:ext cx="5112658" cy="861774"/>
            </a:xfrm>
            <a:prstGeom prst="rect">
              <a:avLst/>
            </a:prstGeom>
            <a:noFill/>
          </p:spPr>
          <p:txBody>
            <a:bodyPr wrap="square" numCol="1" spcCol="457200" rtlCol="0">
              <a:spAutoFit/>
            </a:bodyPr>
            <a:lstStyle/>
            <a:p>
              <a:pPr>
                <a:lnSpc>
                  <a:spcPts val="1500"/>
                </a:lnSpc>
              </a:pPr>
              <a:r>
                <a:rPr lang="en-US" sz="900" dirty="0">
                  <a:solidFill>
                    <a:schemeClr val="tx1">
                      <a:lumMod val="50000"/>
                      <a:lumOff val="50000"/>
                    </a:schemeClr>
                  </a:solidFill>
                  <a:latin typeface="Roboto Slab" pitchFamily="2" charset="0"/>
                  <a:ea typeface="Roboto Slab" pitchFamily="2"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a:t>
              </a:r>
            </a:p>
          </p:txBody>
        </p:sp>
        <p:sp>
          <p:nvSpPr>
            <p:cNvPr id="16" name="TextBox 15">
              <a:extLst>
                <a:ext uri="{FF2B5EF4-FFF2-40B4-BE49-F238E27FC236}">
                  <a16:creationId xmlns:a16="http://schemas.microsoft.com/office/drawing/2014/main" id="{FC591C83-3611-44E4-ABC0-E3C8DC944D19}"/>
                </a:ext>
              </a:extLst>
            </p:cNvPr>
            <p:cNvSpPr txBox="1"/>
            <p:nvPr/>
          </p:nvSpPr>
          <p:spPr>
            <a:xfrm>
              <a:off x="838199" y="2531679"/>
              <a:ext cx="2628902" cy="323165"/>
            </a:xfrm>
            <a:prstGeom prst="rect">
              <a:avLst/>
            </a:prstGeom>
            <a:noFill/>
          </p:spPr>
          <p:txBody>
            <a:bodyPr wrap="square" rtlCol="0">
              <a:spAutoFit/>
            </a:bodyPr>
            <a:lstStyle/>
            <a:p>
              <a:r>
                <a:rPr lang="en-US" sz="1500" b="1" dirty="0">
                  <a:solidFill>
                    <a:schemeClr val="accent4">
                      <a:alpha val="82000"/>
                    </a:schemeClr>
                  </a:solidFill>
                  <a:latin typeface="Roboto Slab" pitchFamily="2" charset="0"/>
                  <a:ea typeface="Roboto Slab" pitchFamily="2" charset="0"/>
                </a:rPr>
                <a:t>John Doe Founder/CEO</a:t>
              </a:r>
            </a:p>
          </p:txBody>
        </p:sp>
      </p:grpSp>
    </p:spTree>
    <p:extLst>
      <p:ext uri="{BB962C8B-B14F-4D97-AF65-F5344CB8AC3E}">
        <p14:creationId xmlns:p14="http://schemas.microsoft.com/office/powerpoint/2010/main" val="40133175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E8B1597A-916F-48BB-BA7D-1A04E0B23281}"/>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7928" r="17928"/>
          <a:stretch>
            <a:fillRect/>
          </a:stretch>
        </p:blipFill>
        <p:spPr/>
      </p:pic>
      <p:pic>
        <p:nvPicPr>
          <p:cNvPr id="15" name="Picture Placeholder 14">
            <a:extLst>
              <a:ext uri="{FF2B5EF4-FFF2-40B4-BE49-F238E27FC236}">
                <a16:creationId xmlns:a16="http://schemas.microsoft.com/office/drawing/2014/main" id="{E6B290E9-739C-47E9-9DE6-5D999D2D0848}"/>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3952" r="13952"/>
          <a:stretch>
            <a:fillRect/>
          </a:stretch>
        </p:blipFill>
        <p:spPr/>
      </p:pic>
      <p:grpSp>
        <p:nvGrpSpPr>
          <p:cNvPr id="18" name="Group 17">
            <a:extLst>
              <a:ext uri="{FF2B5EF4-FFF2-40B4-BE49-F238E27FC236}">
                <a16:creationId xmlns:a16="http://schemas.microsoft.com/office/drawing/2014/main" id="{D963B326-079B-43A6-ACC8-FB3E1B42C5F7}"/>
              </a:ext>
            </a:extLst>
          </p:cNvPr>
          <p:cNvGrpSpPr/>
          <p:nvPr/>
        </p:nvGrpSpPr>
        <p:grpSpPr>
          <a:xfrm>
            <a:off x="723900" y="1840433"/>
            <a:ext cx="2882900" cy="3177134"/>
            <a:chOff x="838200" y="1930778"/>
            <a:chExt cx="2882900" cy="3177134"/>
          </a:xfrm>
        </p:grpSpPr>
        <p:sp>
          <p:nvSpPr>
            <p:cNvPr id="19" name="TextBox 18">
              <a:extLst>
                <a:ext uri="{FF2B5EF4-FFF2-40B4-BE49-F238E27FC236}">
                  <a16:creationId xmlns:a16="http://schemas.microsoft.com/office/drawing/2014/main" id="{026D02BC-88C4-471C-ACC9-6B90E40420F7}"/>
                </a:ext>
              </a:extLst>
            </p:cNvPr>
            <p:cNvSpPr txBox="1"/>
            <p:nvPr/>
          </p:nvSpPr>
          <p:spPr>
            <a:xfrm>
              <a:off x="838200" y="2439191"/>
              <a:ext cx="2882900" cy="990015"/>
            </a:xfrm>
            <a:prstGeom prst="rect">
              <a:avLst/>
            </a:prstGeom>
            <a:noFill/>
          </p:spPr>
          <p:txBody>
            <a:bodyPr wrap="square" rtlCol="0">
              <a:spAutoFit/>
            </a:bodyPr>
            <a:lstStyle/>
            <a:p>
              <a:pPr>
                <a:lnSpc>
                  <a:spcPts val="3500"/>
                </a:lnSpc>
              </a:pPr>
              <a:r>
                <a:rPr lang="en-US" sz="3300" dirty="0">
                  <a:latin typeface="Roboto Slab" pitchFamily="2" charset="0"/>
                  <a:ea typeface="Roboto Slab" pitchFamily="2" charset="0"/>
                  <a:cs typeface="Open Sans" panose="020B0606030504020204" pitchFamily="34" charset="0"/>
                </a:rPr>
                <a:t>Creative</a:t>
              </a:r>
            </a:p>
            <a:p>
              <a:pPr>
                <a:lnSpc>
                  <a:spcPts val="3500"/>
                </a:lnSpc>
              </a:pPr>
              <a:r>
                <a:rPr lang="en-US" sz="3300" dirty="0">
                  <a:latin typeface="Roboto Slab" pitchFamily="2" charset="0"/>
                  <a:ea typeface="Roboto Slab" pitchFamily="2" charset="0"/>
                  <a:cs typeface="Open Sans" panose="020B0606030504020204" pitchFamily="34" charset="0"/>
                </a:rPr>
                <a:t>presentation</a:t>
              </a:r>
            </a:p>
          </p:txBody>
        </p:sp>
        <p:sp>
          <p:nvSpPr>
            <p:cNvPr id="20" name="TextBox 19">
              <a:extLst>
                <a:ext uri="{FF2B5EF4-FFF2-40B4-BE49-F238E27FC236}">
                  <a16:creationId xmlns:a16="http://schemas.microsoft.com/office/drawing/2014/main" id="{EDC77ED0-A4EB-454B-B47B-8C02D8D301BE}"/>
                </a:ext>
              </a:extLst>
            </p:cNvPr>
            <p:cNvSpPr txBox="1"/>
            <p:nvPr/>
          </p:nvSpPr>
          <p:spPr>
            <a:xfrm>
              <a:off x="838200" y="3887065"/>
              <a:ext cx="2882900" cy="1220847"/>
            </a:xfrm>
            <a:prstGeom prst="rect">
              <a:avLst/>
            </a:prstGeom>
            <a:noFill/>
          </p:spPr>
          <p:txBody>
            <a:bodyPr wrap="square" rtlCol="0">
              <a:spAutoFit/>
            </a:bodyPr>
            <a:lstStyle/>
            <a:p>
              <a:pPr>
                <a:lnSpc>
                  <a:spcPts val="2200"/>
                </a:lnSpc>
              </a:pPr>
              <a:r>
                <a:rPr lang="en-US" sz="1000" dirty="0">
                  <a:solidFill>
                    <a:schemeClr val="tx1">
                      <a:lumMod val="50000"/>
                      <a:lumOff val="50000"/>
                    </a:schemeClr>
                  </a:solidFill>
                  <a:latin typeface="Roboto Slab" pitchFamily="2" charset="0"/>
                  <a:ea typeface="Roboto Slab" pitchFamily="2" charset="0"/>
                  <a:cs typeface="Open Sans" panose="020B0606030504020204" pitchFamily="34" charset="0"/>
                </a:rPr>
                <a:t>Contrary to popular belief, Lorem Ipsum is not simply random text. It has roots in a piece of classical Latin literature from 45 BC, making it over 2000 years old. </a:t>
              </a:r>
            </a:p>
          </p:txBody>
        </p:sp>
        <p:sp>
          <p:nvSpPr>
            <p:cNvPr id="21" name="TextBox 20">
              <a:extLst>
                <a:ext uri="{FF2B5EF4-FFF2-40B4-BE49-F238E27FC236}">
                  <a16:creationId xmlns:a16="http://schemas.microsoft.com/office/drawing/2014/main" id="{9A656D85-DBBA-47EF-BA43-E250F2073434}"/>
                </a:ext>
              </a:extLst>
            </p:cNvPr>
            <p:cNvSpPr txBox="1"/>
            <p:nvPr/>
          </p:nvSpPr>
          <p:spPr>
            <a:xfrm>
              <a:off x="838200" y="1930778"/>
              <a:ext cx="2219325" cy="323165"/>
            </a:xfrm>
            <a:prstGeom prst="rect">
              <a:avLst/>
            </a:prstGeom>
            <a:noFill/>
          </p:spPr>
          <p:txBody>
            <a:bodyPr wrap="square" rtlCol="0">
              <a:spAutoFit/>
            </a:bodyPr>
            <a:lstStyle/>
            <a:p>
              <a:r>
                <a:rPr lang="en-US" sz="1500" dirty="0">
                  <a:solidFill>
                    <a:schemeClr val="tx1">
                      <a:lumMod val="50000"/>
                      <a:lumOff val="50000"/>
                    </a:schemeClr>
                  </a:solidFill>
                  <a:latin typeface="Roboto Slab" pitchFamily="2" charset="0"/>
                  <a:ea typeface="Roboto Slab" pitchFamily="2" charset="0"/>
                  <a:cs typeface="Open Sans Light" panose="020B0306030504020204" pitchFamily="34" charset="0"/>
                </a:rPr>
                <a:t>www.creative interior</a:t>
              </a:r>
            </a:p>
          </p:txBody>
        </p:sp>
      </p:grpSp>
    </p:spTree>
    <p:extLst>
      <p:ext uri="{BB962C8B-B14F-4D97-AF65-F5344CB8AC3E}">
        <p14:creationId xmlns:p14="http://schemas.microsoft.com/office/powerpoint/2010/main" val="35700069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Placeholder 27">
            <a:extLst>
              <a:ext uri="{FF2B5EF4-FFF2-40B4-BE49-F238E27FC236}">
                <a16:creationId xmlns:a16="http://schemas.microsoft.com/office/drawing/2014/main" id="{FF48C780-99A4-464C-870A-971754D3BB01}"/>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6649" r="16649"/>
          <a:stretch>
            <a:fillRect/>
          </a:stretch>
        </p:blipFill>
        <p:spPr/>
      </p:pic>
      <p:pic>
        <p:nvPicPr>
          <p:cNvPr id="32" name="Picture Placeholder 31">
            <a:extLst>
              <a:ext uri="{FF2B5EF4-FFF2-40B4-BE49-F238E27FC236}">
                <a16:creationId xmlns:a16="http://schemas.microsoft.com/office/drawing/2014/main" id="{FD3822A6-AD8B-4D78-8165-7C3876692A48}"/>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6649" r="16649"/>
          <a:stretch>
            <a:fillRect/>
          </a:stretch>
        </p:blipFill>
        <p:spPr/>
      </p:pic>
      <p:pic>
        <p:nvPicPr>
          <p:cNvPr id="30" name="Picture Placeholder 29">
            <a:extLst>
              <a:ext uri="{FF2B5EF4-FFF2-40B4-BE49-F238E27FC236}">
                <a16:creationId xmlns:a16="http://schemas.microsoft.com/office/drawing/2014/main" id="{CD43616F-8AB6-4ACF-BDA2-BF15CF757807}"/>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16649" r="16649"/>
          <a:stretch>
            <a:fillRect/>
          </a:stretch>
        </p:blipFill>
        <p:spPr/>
      </p:pic>
      <p:sp>
        <p:nvSpPr>
          <p:cNvPr id="2" name="Title 1">
            <a:extLst>
              <a:ext uri="{FF2B5EF4-FFF2-40B4-BE49-F238E27FC236}">
                <a16:creationId xmlns:a16="http://schemas.microsoft.com/office/drawing/2014/main" id="{612AAF9C-9A7C-42BB-A6F7-FF31F9B28823}"/>
              </a:ext>
            </a:extLst>
          </p:cNvPr>
          <p:cNvSpPr>
            <a:spLocks noGrp="1"/>
          </p:cNvSpPr>
          <p:nvPr>
            <p:ph type="title" idx="4294967295"/>
          </p:nvPr>
        </p:nvSpPr>
        <p:spPr>
          <a:xfrm>
            <a:off x="838200" y="476250"/>
            <a:ext cx="10515600" cy="611188"/>
          </a:xfrm>
        </p:spPr>
        <p:txBody>
          <a:bodyPr/>
          <a:lstStyle/>
          <a:p>
            <a:r>
              <a:rPr lang="en-US" dirty="0">
                <a:latin typeface="Roboto Slab" pitchFamily="2" charset="0"/>
                <a:ea typeface="Roboto Slab" pitchFamily="2" charset="0"/>
              </a:rPr>
              <a:t>Company About Us</a:t>
            </a:r>
          </a:p>
        </p:txBody>
      </p:sp>
      <p:sp>
        <p:nvSpPr>
          <p:cNvPr id="3" name="Subtitle 2">
            <a:extLst>
              <a:ext uri="{FF2B5EF4-FFF2-40B4-BE49-F238E27FC236}">
                <a16:creationId xmlns:a16="http://schemas.microsoft.com/office/drawing/2014/main" id="{E5CD93D2-CDEF-4E83-947B-51E0E2D145A7}"/>
              </a:ext>
            </a:extLst>
          </p:cNvPr>
          <p:cNvSpPr>
            <a:spLocks noGrp="1"/>
          </p:cNvSpPr>
          <p:nvPr>
            <p:ph type="subTitle" idx="4294967295"/>
          </p:nvPr>
        </p:nvSpPr>
        <p:spPr>
          <a:xfrm>
            <a:off x="838200" y="1052513"/>
            <a:ext cx="10515600" cy="190500"/>
          </a:xfrm>
        </p:spPr>
        <p:txBody>
          <a:bodyPr>
            <a:noAutofit/>
          </a:bodyPr>
          <a:lstStyle/>
          <a:p>
            <a:pPr algn="ctr"/>
            <a:r>
              <a:rPr lang="en-US" sz="1000" b="1" dirty="0">
                <a:latin typeface="Roboto Slab" pitchFamily="2" charset="0"/>
                <a:ea typeface="Roboto Slab" pitchFamily="2" charset="0"/>
                <a:cs typeface="Montserrat Light" charset="0"/>
              </a:rPr>
              <a:t>The example text goes own.</a:t>
            </a:r>
            <a:endParaRPr lang="en-US" sz="1000" dirty="0">
              <a:latin typeface="Roboto Slab" pitchFamily="2" charset="0"/>
              <a:ea typeface="Roboto Slab" pitchFamily="2" charset="0"/>
            </a:endParaRPr>
          </a:p>
        </p:txBody>
      </p:sp>
      <p:sp>
        <p:nvSpPr>
          <p:cNvPr id="22" name="Subtitle 6">
            <a:extLst>
              <a:ext uri="{FF2B5EF4-FFF2-40B4-BE49-F238E27FC236}">
                <a16:creationId xmlns:a16="http://schemas.microsoft.com/office/drawing/2014/main" id="{7750D421-2323-421C-9D33-DC3D20C0A270}"/>
              </a:ext>
            </a:extLst>
          </p:cNvPr>
          <p:cNvSpPr txBox="1">
            <a:spLocks/>
          </p:cNvSpPr>
          <p:nvPr/>
        </p:nvSpPr>
        <p:spPr>
          <a:xfrm>
            <a:off x="1671125" y="5196294"/>
            <a:ext cx="2357900" cy="609622"/>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1000" dirty="0">
                <a:solidFill>
                  <a:schemeClr val="tx1">
                    <a:lumMod val="50000"/>
                    <a:lumOff val="50000"/>
                  </a:schemeClr>
                </a:solidFill>
                <a:latin typeface="Roboto Slab" pitchFamily="2" charset="0"/>
                <a:ea typeface="Roboto Slab" pitchFamily="2" charset="0"/>
                <a:cs typeface="Montserrat" charset="0"/>
              </a:rPr>
              <a:t>available, but the majority have suffered variations of passages of Lorem Ipsum available, but the</a:t>
            </a:r>
          </a:p>
        </p:txBody>
      </p:sp>
      <p:sp>
        <p:nvSpPr>
          <p:cNvPr id="23" name="Subtitle 6">
            <a:extLst>
              <a:ext uri="{FF2B5EF4-FFF2-40B4-BE49-F238E27FC236}">
                <a16:creationId xmlns:a16="http://schemas.microsoft.com/office/drawing/2014/main" id="{5BDD6835-D390-4362-B89E-ECD198277478}"/>
              </a:ext>
            </a:extLst>
          </p:cNvPr>
          <p:cNvSpPr txBox="1">
            <a:spLocks/>
          </p:cNvSpPr>
          <p:nvPr/>
        </p:nvSpPr>
        <p:spPr>
          <a:xfrm>
            <a:off x="4922325" y="5196294"/>
            <a:ext cx="2357900" cy="609622"/>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1000" dirty="0">
                <a:solidFill>
                  <a:schemeClr val="tx1">
                    <a:lumMod val="50000"/>
                    <a:lumOff val="50000"/>
                  </a:schemeClr>
                </a:solidFill>
                <a:latin typeface="Roboto Slab" pitchFamily="2" charset="0"/>
                <a:ea typeface="Roboto Slab" pitchFamily="2" charset="0"/>
                <a:cs typeface="Montserrat" charset="0"/>
              </a:rPr>
              <a:t>available, but the majority have suffered variations of passages of Lorem Ipsum available, but the</a:t>
            </a:r>
          </a:p>
        </p:txBody>
      </p:sp>
      <p:sp>
        <p:nvSpPr>
          <p:cNvPr id="24" name="Subtitle 6">
            <a:extLst>
              <a:ext uri="{FF2B5EF4-FFF2-40B4-BE49-F238E27FC236}">
                <a16:creationId xmlns:a16="http://schemas.microsoft.com/office/drawing/2014/main" id="{37ACDEF5-4B7A-4860-A63C-11FC2345402D}"/>
              </a:ext>
            </a:extLst>
          </p:cNvPr>
          <p:cNvSpPr txBox="1">
            <a:spLocks/>
          </p:cNvSpPr>
          <p:nvPr/>
        </p:nvSpPr>
        <p:spPr>
          <a:xfrm>
            <a:off x="8173525" y="5196294"/>
            <a:ext cx="2357900" cy="609622"/>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1000" dirty="0">
                <a:solidFill>
                  <a:schemeClr val="tx1">
                    <a:lumMod val="50000"/>
                    <a:lumOff val="50000"/>
                  </a:schemeClr>
                </a:solidFill>
                <a:latin typeface="Roboto Slab" pitchFamily="2" charset="0"/>
                <a:ea typeface="Roboto Slab" pitchFamily="2" charset="0"/>
                <a:cs typeface="Montserrat" charset="0"/>
              </a:rPr>
              <a:t>available, but the majority have suffered variations of passages of Lorem Ipsum available, but the</a:t>
            </a:r>
          </a:p>
        </p:txBody>
      </p:sp>
    </p:spTree>
    <p:extLst>
      <p:ext uri="{BB962C8B-B14F-4D97-AF65-F5344CB8AC3E}">
        <p14:creationId xmlns:p14="http://schemas.microsoft.com/office/powerpoint/2010/main" val="40100141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23">
            <a:extLst>
              <a:ext uri="{FF2B5EF4-FFF2-40B4-BE49-F238E27FC236}">
                <a16:creationId xmlns:a16="http://schemas.microsoft.com/office/drawing/2014/main" id="{25DE2408-3BB4-4860-BAD0-4C6ABA83CDF9}"/>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8500" r="28500"/>
          <a:stretch>
            <a:fillRect/>
          </a:stretch>
        </p:blipFill>
        <p:spPr/>
      </p:pic>
      <p:pic>
        <p:nvPicPr>
          <p:cNvPr id="22" name="Picture Placeholder 21">
            <a:extLst>
              <a:ext uri="{FF2B5EF4-FFF2-40B4-BE49-F238E27FC236}">
                <a16:creationId xmlns:a16="http://schemas.microsoft.com/office/drawing/2014/main" id="{40336909-0194-4E9E-81D2-3AA70F5ADC79}"/>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9360" r="29360"/>
          <a:stretch>
            <a:fillRect/>
          </a:stretch>
        </p:blipFill>
        <p:spPr/>
      </p:pic>
      <p:sp>
        <p:nvSpPr>
          <p:cNvPr id="2" name="Title 1">
            <a:extLst>
              <a:ext uri="{FF2B5EF4-FFF2-40B4-BE49-F238E27FC236}">
                <a16:creationId xmlns:a16="http://schemas.microsoft.com/office/drawing/2014/main" id="{612AAF9C-9A7C-42BB-A6F7-FF31F9B28823}"/>
              </a:ext>
            </a:extLst>
          </p:cNvPr>
          <p:cNvSpPr>
            <a:spLocks noGrp="1"/>
          </p:cNvSpPr>
          <p:nvPr>
            <p:ph type="title" idx="4294967295"/>
          </p:nvPr>
        </p:nvSpPr>
        <p:spPr>
          <a:xfrm>
            <a:off x="831591" y="476250"/>
            <a:ext cx="10515600" cy="611188"/>
          </a:xfrm>
        </p:spPr>
        <p:txBody>
          <a:bodyPr/>
          <a:lstStyle/>
          <a:p>
            <a:r>
              <a:rPr lang="en-US" dirty="0">
                <a:latin typeface="Roboto Slab" pitchFamily="2" charset="0"/>
                <a:ea typeface="Roboto Slab" pitchFamily="2" charset="0"/>
              </a:rPr>
              <a:t>Company About Us</a:t>
            </a:r>
          </a:p>
        </p:txBody>
      </p:sp>
      <p:sp>
        <p:nvSpPr>
          <p:cNvPr id="3" name="Subtitle 2">
            <a:extLst>
              <a:ext uri="{FF2B5EF4-FFF2-40B4-BE49-F238E27FC236}">
                <a16:creationId xmlns:a16="http://schemas.microsoft.com/office/drawing/2014/main" id="{E5CD93D2-CDEF-4E83-947B-51E0E2D145A7}"/>
              </a:ext>
            </a:extLst>
          </p:cNvPr>
          <p:cNvSpPr>
            <a:spLocks noGrp="1"/>
          </p:cNvSpPr>
          <p:nvPr>
            <p:ph type="subTitle" idx="4294967295"/>
          </p:nvPr>
        </p:nvSpPr>
        <p:spPr>
          <a:xfrm>
            <a:off x="831591" y="1052513"/>
            <a:ext cx="10515600" cy="190500"/>
          </a:xfrm>
        </p:spPr>
        <p:txBody>
          <a:bodyPr>
            <a:noAutofit/>
          </a:bodyPr>
          <a:lstStyle/>
          <a:p>
            <a:pPr algn="ctr"/>
            <a:r>
              <a:rPr lang="en-US" sz="1000" b="1" dirty="0">
                <a:latin typeface="Roboto Slab" pitchFamily="2" charset="0"/>
                <a:ea typeface="Roboto Slab" pitchFamily="2" charset="0"/>
                <a:cs typeface="Montserrat Light" charset="0"/>
              </a:rPr>
              <a:t>The example text goes own.</a:t>
            </a:r>
            <a:endParaRPr lang="en-US" sz="1000" dirty="0">
              <a:latin typeface="Roboto Slab" pitchFamily="2" charset="0"/>
              <a:ea typeface="Roboto Slab" pitchFamily="2" charset="0"/>
            </a:endParaRPr>
          </a:p>
        </p:txBody>
      </p:sp>
      <p:sp>
        <p:nvSpPr>
          <p:cNvPr id="12" name="Rectangle 11">
            <a:extLst>
              <a:ext uri="{FF2B5EF4-FFF2-40B4-BE49-F238E27FC236}">
                <a16:creationId xmlns:a16="http://schemas.microsoft.com/office/drawing/2014/main" id="{CC46A42E-C74D-4898-B2AF-5B9749F90A72}"/>
              </a:ext>
            </a:extLst>
          </p:cNvPr>
          <p:cNvSpPr/>
          <p:nvPr/>
        </p:nvSpPr>
        <p:spPr>
          <a:xfrm>
            <a:off x="838200" y="1818709"/>
            <a:ext cx="2467429" cy="24674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35DCE11-A687-48A0-BC69-74DA1EE1A071}"/>
              </a:ext>
            </a:extLst>
          </p:cNvPr>
          <p:cNvSpPr/>
          <p:nvPr/>
        </p:nvSpPr>
        <p:spPr>
          <a:xfrm>
            <a:off x="3305629" y="1818709"/>
            <a:ext cx="2467429" cy="398720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AD7C96AD-944D-4A49-9B76-C51A6865E2BE}"/>
              </a:ext>
            </a:extLst>
          </p:cNvPr>
          <p:cNvGrpSpPr/>
          <p:nvPr/>
        </p:nvGrpSpPr>
        <p:grpSpPr>
          <a:xfrm>
            <a:off x="1313447" y="2148067"/>
            <a:ext cx="1516934" cy="1808713"/>
            <a:chOff x="1294720" y="2037618"/>
            <a:chExt cx="1516934" cy="1808713"/>
          </a:xfrm>
        </p:grpSpPr>
        <p:sp>
          <p:nvSpPr>
            <p:cNvPr id="17" name="Rectangle 16">
              <a:extLst>
                <a:ext uri="{FF2B5EF4-FFF2-40B4-BE49-F238E27FC236}">
                  <a16:creationId xmlns:a16="http://schemas.microsoft.com/office/drawing/2014/main" id="{AFD175D1-A776-4125-B82F-3004BFABC985}"/>
                </a:ext>
              </a:extLst>
            </p:cNvPr>
            <p:cNvSpPr/>
            <p:nvPr/>
          </p:nvSpPr>
          <p:spPr>
            <a:xfrm>
              <a:off x="1553742" y="2037618"/>
              <a:ext cx="998891" cy="1015663"/>
            </a:xfrm>
            <a:prstGeom prst="rect">
              <a:avLst/>
            </a:prstGeom>
          </p:spPr>
          <p:txBody>
            <a:bodyPr wrap="square" anchor="ctr">
              <a:spAutoFit/>
            </a:bodyPr>
            <a:lstStyle/>
            <a:p>
              <a:pPr algn="ctr"/>
              <a:r>
                <a:rPr lang="en-US" sz="6000" dirty="0">
                  <a:solidFill>
                    <a:schemeClr val="bg1"/>
                  </a:solidFill>
                  <a:latin typeface="FontAwesome" charset="0"/>
                  <a:ea typeface="FontAwesome" charset="0"/>
                  <a:cs typeface="FontAwesome" charset="0"/>
                </a:rPr>
                <a:t></a:t>
              </a:r>
            </a:p>
          </p:txBody>
        </p:sp>
        <p:sp>
          <p:nvSpPr>
            <p:cNvPr id="18" name="TextBox 17">
              <a:extLst>
                <a:ext uri="{FF2B5EF4-FFF2-40B4-BE49-F238E27FC236}">
                  <a16:creationId xmlns:a16="http://schemas.microsoft.com/office/drawing/2014/main" id="{B1AA26C9-6F82-44B5-9813-E69FE30AA81C}"/>
                </a:ext>
              </a:extLst>
            </p:cNvPr>
            <p:cNvSpPr txBox="1"/>
            <p:nvPr/>
          </p:nvSpPr>
          <p:spPr>
            <a:xfrm>
              <a:off x="1294720" y="3138445"/>
              <a:ext cx="1516934" cy="707886"/>
            </a:xfrm>
            <a:prstGeom prst="rect">
              <a:avLst/>
            </a:prstGeom>
            <a:noFill/>
          </p:spPr>
          <p:txBody>
            <a:bodyPr wrap="square" rtlCol="0">
              <a:spAutoFit/>
            </a:bodyPr>
            <a:lstStyle/>
            <a:p>
              <a:pPr algn="ctr"/>
              <a:r>
                <a:rPr lang="en-US" sz="2000" b="1" dirty="0">
                  <a:solidFill>
                    <a:schemeClr val="bg1"/>
                  </a:solidFill>
                  <a:latin typeface="Roboto Slab" pitchFamily="2" charset="0"/>
                  <a:ea typeface="Roboto Slab" pitchFamily="2" charset="0"/>
                  <a:cs typeface="Open Sans Extrabold" panose="020B0906030804020204" pitchFamily="34" charset="0"/>
                </a:rPr>
                <a:t>We are best</a:t>
              </a:r>
            </a:p>
          </p:txBody>
        </p:sp>
      </p:grpSp>
      <p:sp>
        <p:nvSpPr>
          <p:cNvPr id="19" name="Rectangle 18">
            <a:extLst>
              <a:ext uri="{FF2B5EF4-FFF2-40B4-BE49-F238E27FC236}">
                <a16:creationId xmlns:a16="http://schemas.microsoft.com/office/drawing/2014/main" id="{70E1DC3E-7DBE-4FB0-8955-6D7EE7262416}"/>
              </a:ext>
            </a:extLst>
          </p:cNvPr>
          <p:cNvSpPr/>
          <p:nvPr/>
        </p:nvSpPr>
        <p:spPr>
          <a:xfrm>
            <a:off x="2177143" y="4286138"/>
            <a:ext cx="1128486" cy="10281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38">
            <a:extLst>
              <a:ext uri="{FF2B5EF4-FFF2-40B4-BE49-F238E27FC236}">
                <a16:creationId xmlns:a16="http://schemas.microsoft.com/office/drawing/2014/main" id="{F156DA1C-C88A-416C-A20B-6C8B4F04589C}"/>
              </a:ext>
            </a:extLst>
          </p:cNvPr>
          <p:cNvSpPr>
            <a:spLocks noEditPoints="1"/>
          </p:cNvSpPr>
          <p:nvPr/>
        </p:nvSpPr>
        <p:spPr bwMode="auto">
          <a:xfrm>
            <a:off x="2485572" y="4539156"/>
            <a:ext cx="511628" cy="522096"/>
          </a:xfrm>
          <a:custGeom>
            <a:avLst/>
            <a:gdLst>
              <a:gd name="T0" fmla="*/ 110 w 111"/>
              <a:gd name="T1" fmla="*/ 94 h 111"/>
              <a:gd name="T2" fmla="*/ 88 w 111"/>
              <a:gd name="T3" fmla="*/ 72 h 111"/>
              <a:gd name="T4" fmla="*/ 103 w 111"/>
              <a:gd name="T5" fmla="*/ 63 h 111"/>
              <a:gd name="T6" fmla="*/ 105 w 111"/>
              <a:gd name="T7" fmla="*/ 60 h 111"/>
              <a:gd name="T8" fmla="*/ 103 w 111"/>
              <a:gd name="T9" fmla="*/ 56 h 111"/>
              <a:gd name="T10" fmla="*/ 32 w 111"/>
              <a:gd name="T11" fmla="*/ 28 h 111"/>
              <a:gd name="T12" fmla="*/ 28 w 111"/>
              <a:gd name="T13" fmla="*/ 29 h 111"/>
              <a:gd name="T14" fmla="*/ 28 w 111"/>
              <a:gd name="T15" fmla="*/ 33 h 111"/>
              <a:gd name="T16" fmla="*/ 56 w 111"/>
              <a:gd name="T17" fmla="*/ 103 h 111"/>
              <a:gd name="T18" fmla="*/ 59 w 111"/>
              <a:gd name="T19" fmla="*/ 106 h 111"/>
              <a:gd name="T20" fmla="*/ 62 w 111"/>
              <a:gd name="T21" fmla="*/ 104 h 111"/>
              <a:gd name="T22" fmla="*/ 71 w 111"/>
              <a:gd name="T23" fmla="*/ 88 h 111"/>
              <a:gd name="T24" fmla="*/ 94 w 111"/>
              <a:gd name="T25" fmla="*/ 110 h 111"/>
              <a:gd name="T26" fmla="*/ 96 w 111"/>
              <a:gd name="T27" fmla="*/ 111 h 111"/>
              <a:gd name="T28" fmla="*/ 99 w 111"/>
              <a:gd name="T29" fmla="*/ 110 h 111"/>
              <a:gd name="T30" fmla="*/ 110 w 111"/>
              <a:gd name="T31" fmla="*/ 99 h 111"/>
              <a:gd name="T32" fmla="*/ 110 w 111"/>
              <a:gd name="T33" fmla="*/ 94 h 111"/>
              <a:gd name="T34" fmla="*/ 16 w 111"/>
              <a:gd name="T35" fmla="*/ 11 h 111"/>
              <a:gd name="T36" fmla="*/ 11 w 111"/>
              <a:gd name="T37" fmla="*/ 11 h 111"/>
              <a:gd name="T38" fmla="*/ 11 w 111"/>
              <a:gd name="T39" fmla="*/ 17 h 111"/>
              <a:gd name="T40" fmla="*/ 19 w 111"/>
              <a:gd name="T41" fmla="*/ 25 h 111"/>
              <a:gd name="T42" fmla="*/ 22 w 111"/>
              <a:gd name="T43" fmla="*/ 26 h 111"/>
              <a:gd name="T44" fmla="*/ 24 w 111"/>
              <a:gd name="T45" fmla="*/ 25 h 111"/>
              <a:gd name="T46" fmla="*/ 24 w 111"/>
              <a:gd name="T47" fmla="*/ 20 h 111"/>
              <a:gd name="T48" fmla="*/ 16 w 111"/>
              <a:gd name="T49" fmla="*/ 11 h 111"/>
              <a:gd name="T50" fmla="*/ 19 w 111"/>
              <a:gd name="T51" fmla="*/ 37 h 111"/>
              <a:gd name="T52" fmla="*/ 15 w 111"/>
              <a:gd name="T53" fmla="*/ 33 h 111"/>
              <a:gd name="T54" fmla="*/ 3 w 111"/>
              <a:gd name="T55" fmla="*/ 33 h 111"/>
              <a:gd name="T56" fmla="*/ 0 w 111"/>
              <a:gd name="T57" fmla="*/ 37 h 111"/>
              <a:gd name="T58" fmla="*/ 3 w 111"/>
              <a:gd name="T59" fmla="*/ 41 h 111"/>
              <a:gd name="T60" fmla="*/ 15 w 111"/>
              <a:gd name="T61" fmla="*/ 41 h 111"/>
              <a:gd name="T62" fmla="*/ 19 w 111"/>
              <a:gd name="T63" fmla="*/ 37 h 111"/>
              <a:gd name="T64" fmla="*/ 17 w 111"/>
              <a:gd name="T65" fmla="*/ 48 h 111"/>
              <a:gd name="T66" fmla="*/ 9 w 111"/>
              <a:gd name="T67" fmla="*/ 57 h 111"/>
              <a:gd name="T68" fmla="*/ 9 w 111"/>
              <a:gd name="T69" fmla="*/ 62 h 111"/>
              <a:gd name="T70" fmla="*/ 12 w 111"/>
              <a:gd name="T71" fmla="*/ 63 h 111"/>
              <a:gd name="T72" fmla="*/ 14 w 111"/>
              <a:gd name="T73" fmla="*/ 62 h 111"/>
              <a:gd name="T74" fmla="*/ 22 w 111"/>
              <a:gd name="T75" fmla="*/ 54 h 111"/>
              <a:gd name="T76" fmla="*/ 22 w 111"/>
              <a:gd name="T77" fmla="*/ 48 h 111"/>
              <a:gd name="T78" fmla="*/ 17 w 111"/>
              <a:gd name="T79" fmla="*/ 48 h 111"/>
              <a:gd name="T80" fmla="*/ 36 w 111"/>
              <a:gd name="T81" fmla="*/ 19 h 111"/>
              <a:gd name="T82" fmla="*/ 40 w 111"/>
              <a:gd name="T83" fmla="*/ 16 h 111"/>
              <a:gd name="T84" fmla="*/ 40 w 111"/>
              <a:gd name="T85" fmla="*/ 4 h 111"/>
              <a:gd name="T86" fmla="*/ 36 w 111"/>
              <a:gd name="T87" fmla="*/ 0 h 111"/>
              <a:gd name="T88" fmla="*/ 33 w 111"/>
              <a:gd name="T89" fmla="*/ 4 h 111"/>
              <a:gd name="T90" fmla="*/ 33 w 111"/>
              <a:gd name="T91" fmla="*/ 16 h 111"/>
              <a:gd name="T92" fmla="*/ 36 w 111"/>
              <a:gd name="T93" fmla="*/ 19 h 111"/>
              <a:gd name="T94" fmla="*/ 50 w 111"/>
              <a:gd name="T95" fmla="*/ 24 h 111"/>
              <a:gd name="T96" fmla="*/ 53 w 111"/>
              <a:gd name="T97" fmla="*/ 23 h 111"/>
              <a:gd name="T98" fmla="*/ 61 w 111"/>
              <a:gd name="T99" fmla="*/ 15 h 111"/>
              <a:gd name="T100" fmla="*/ 61 w 111"/>
              <a:gd name="T101" fmla="*/ 10 h 111"/>
              <a:gd name="T102" fmla="*/ 56 w 111"/>
              <a:gd name="T103" fmla="*/ 10 h 111"/>
              <a:gd name="T104" fmla="*/ 48 w 111"/>
              <a:gd name="T105" fmla="*/ 18 h 111"/>
              <a:gd name="T106" fmla="*/ 48 w 111"/>
              <a:gd name="T107" fmla="*/ 23 h 111"/>
              <a:gd name="T108" fmla="*/ 50 w 111"/>
              <a:gd name="T109" fmla="*/ 2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1" h="111">
                <a:moveTo>
                  <a:pt x="110" y="94"/>
                </a:moveTo>
                <a:cubicBezTo>
                  <a:pt x="88" y="72"/>
                  <a:pt x="88" y="72"/>
                  <a:pt x="88" y="72"/>
                </a:cubicBezTo>
                <a:cubicBezTo>
                  <a:pt x="103" y="63"/>
                  <a:pt x="103" y="63"/>
                  <a:pt x="103" y="63"/>
                </a:cubicBezTo>
                <a:cubicBezTo>
                  <a:pt x="105" y="62"/>
                  <a:pt x="105" y="61"/>
                  <a:pt x="105" y="60"/>
                </a:cubicBezTo>
                <a:cubicBezTo>
                  <a:pt x="105" y="58"/>
                  <a:pt x="104" y="57"/>
                  <a:pt x="103" y="56"/>
                </a:cubicBezTo>
                <a:cubicBezTo>
                  <a:pt x="32" y="28"/>
                  <a:pt x="32" y="28"/>
                  <a:pt x="32" y="28"/>
                </a:cubicBezTo>
                <a:cubicBezTo>
                  <a:pt x="31" y="28"/>
                  <a:pt x="30" y="28"/>
                  <a:pt x="28" y="29"/>
                </a:cubicBezTo>
                <a:cubicBezTo>
                  <a:pt x="27" y="30"/>
                  <a:pt x="27" y="32"/>
                  <a:pt x="28" y="33"/>
                </a:cubicBezTo>
                <a:cubicBezTo>
                  <a:pt x="56" y="103"/>
                  <a:pt x="56" y="103"/>
                  <a:pt x="56" y="103"/>
                </a:cubicBezTo>
                <a:cubicBezTo>
                  <a:pt x="56" y="105"/>
                  <a:pt x="57" y="106"/>
                  <a:pt x="59" y="106"/>
                </a:cubicBezTo>
                <a:cubicBezTo>
                  <a:pt x="60" y="106"/>
                  <a:pt x="62" y="105"/>
                  <a:pt x="62" y="104"/>
                </a:cubicBezTo>
                <a:cubicBezTo>
                  <a:pt x="71" y="88"/>
                  <a:pt x="71" y="88"/>
                  <a:pt x="71" y="88"/>
                </a:cubicBezTo>
                <a:cubicBezTo>
                  <a:pt x="94" y="110"/>
                  <a:pt x="94" y="110"/>
                  <a:pt x="94" y="110"/>
                </a:cubicBezTo>
                <a:cubicBezTo>
                  <a:pt x="94" y="111"/>
                  <a:pt x="95" y="111"/>
                  <a:pt x="96" y="111"/>
                </a:cubicBezTo>
                <a:cubicBezTo>
                  <a:pt x="97" y="111"/>
                  <a:pt x="98" y="111"/>
                  <a:pt x="99" y="110"/>
                </a:cubicBezTo>
                <a:cubicBezTo>
                  <a:pt x="110" y="99"/>
                  <a:pt x="110" y="99"/>
                  <a:pt x="110" y="99"/>
                </a:cubicBezTo>
                <a:cubicBezTo>
                  <a:pt x="111" y="98"/>
                  <a:pt x="111" y="96"/>
                  <a:pt x="110" y="94"/>
                </a:cubicBezTo>
                <a:close/>
                <a:moveTo>
                  <a:pt x="16" y="11"/>
                </a:moveTo>
                <a:cubicBezTo>
                  <a:pt x="14" y="10"/>
                  <a:pt x="12" y="10"/>
                  <a:pt x="11" y="11"/>
                </a:cubicBezTo>
                <a:cubicBezTo>
                  <a:pt x="9" y="13"/>
                  <a:pt x="9" y="15"/>
                  <a:pt x="11" y="17"/>
                </a:cubicBezTo>
                <a:cubicBezTo>
                  <a:pt x="19" y="25"/>
                  <a:pt x="19" y="25"/>
                  <a:pt x="19" y="25"/>
                </a:cubicBezTo>
                <a:cubicBezTo>
                  <a:pt x="20" y="26"/>
                  <a:pt x="21" y="26"/>
                  <a:pt x="22" y="26"/>
                </a:cubicBezTo>
                <a:cubicBezTo>
                  <a:pt x="23" y="26"/>
                  <a:pt x="23" y="26"/>
                  <a:pt x="24" y="25"/>
                </a:cubicBezTo>
                <a:cubicBezTo>
                  <a:pt x="26" y="23"/>
                  <a:pt x="26" y="21"/>
                  <a:pt x="24" y="20"/>
                </a:cubicBezTo>
                <a:lnTo>
                  <a:pt x="16" y="11"/>
                </a:lnTo>
                <a:close/>
                <a:moveTo>
                  <a:pt x="19" y="37"/>
                </a:moveTo>
                <a:cubicBezTo>
                  <a:pt x="19" y="35"/>
                  <a:pt x="17" y="33"/>
                  <a:pt x="15" y="33"/>
                </a:cubicBezTo>
                <a:cubicBezTo>
                  <a:pt x="3" y="33"/>
                  <a:pt x="3" y="33"/>
                  <a:pt x="3" y="33"/>
                </a:cubicBezTo>
                <a:cubicBezTo>
                  <a:pt x="1" y="33"/>
                  <a:pt x="0" y="35"/>
                  <a:pt x="0" y="37"/>
                </a:cubicBezTo>
                <a:cubicBezTo>
                  <a:pt x="0" y="39"/>
                  <a:pt x="1" y="41"/>
                  <a:pt x="3" y="41"/>
                </a:cubicBezTo>
                <a:cubicBezTo>
                  <a:pt x="15" y="41"/>
                  <a:pt x="15" y="41"/>
                  <a:pt x="15" y="41"/>
                </a:cubicBezTo>
                <a:cubicBezTo>
                  <a:pt x="17" y="41"/>
                  <a:pt x="19" y="39"/>
                  <a:pt x="19" y="37"/>
                </a:cubicBezTo>
                <a:close/>
                <a:moveTo>
                  <a:pt x="17" y="48"/>
                </a:moveTo>
                <a:cubicBezTo>
                  <a:pt x="9" y="57"/>
                  <a:pt x="9" y="57"/>
                  <a:pt x="9" y="57"/>
                </a:cubicBezTo>
                <a:cubicBezTo>
                  <a:pt x="8" y="58"/>
                  <a:pt x="8" y="61"/>
                  <a:pt x="9" y="62"/>
                </a:cubicBezTo>
                <a:cubicBezTo>
                  <a:pt x="10" y="63"/>
                  <a:pt x="11" y="63"/>
                  <a:pt x="12" y="63"/>
                </a:cubicBezTo>
                <a:cubicBezTo>
                  <a:pt x="13" y="63"/>
                  <a:pt x="14" y="63"/>
                  <a:pt x="14" y="62"/>
                </a:cubicBezTo>
                <a:cubicBezTo>
                  <a:pt x="22" y="54"/>
                  <a:pt x="22" y="54"/>
                  <a:pt x="22" y="54"/>
                </a:cubicBezTo>
                <a:cubicBezTo>
                  <a:pt x="24" y="52"/>
                  <a:pt x="24" y="50"/>
                  <a:pt x="22" y="48"/>
                </a:cubicBezTo>
                <a:cubicBezTo>
                  <a:pt x="21" y="47"/>
                  <a:pt x="19" y="47"/>
                  <a:pt x="17" y="48"/>
                </a:cubicBezTo>
                <a:close/>
                <a:moveTo>
                  <a:pt x="36" y="19"/>
                </a:moveTo>
                <a:cubicBezTo>
                  <a:pt x="38" y="19"/>
                  <a:pt x="40" y="18"/>
                  <a:pt x="40" y="16"/>
                </a:cubicBezTo>
                <a:cubicBezTo>
                  <a:pt x="40" y="4"/>
                  <a:pt x="40" y="4"/>
                  <a:pt x="40" y="4"/>
                </a:cubicBezTo>
                <a:cubicBezTo>
                  <a:pt x="40" y="2"/>
                  <a:pt x="38" y="0"/>
                  <a:pt x="36" y="0"/>
                </a:cubicBezTo>
                <a:cubicBezTo>
                  <a:pt x="34" y="0"/>
                  <a:pt x="33" y="2"/>
                  <a:pt x="33" y="4"/>
                </a:cubicBezTo>
                <a:cubicBezTo>
                  <a:pt x="33" y="16"/>
                  <a:pt x="33" y="16"/>
                  <a:pt x="33" y="16"/>
                </a:cubicBezTo>
                <a:cubicBezTo>
                  <a:pt x="33" y="18"/>
                  <a:pt x="34" y="19"/>
                  <a:pt x="36" y="19"/>
                </a:cubicBezTo>
                <a:close/>
                <a:moveTo>
                  <a:pt x="50" y="24"/>
                </a:moveTo>
                <a:cubicBezTo>
                  <a:pt x="51" y="24"/>
                  <a:pt x="52" y="24"/>
                  <a:pt x="53" y="23"/>
                </a:cubicBezTo>
                <a:cubicBezTo>
                  <a:pt x="61" y="15"/>
                  <a:pt x="61" y="15"/>
                  <a:pt x="61" y="15"/>
                </a:cubicBezTo>
                <a:cubicBezTo>
                  <a:pt x="63" y="13"/>
                  <a:pt x="63" y="11"/>
                  <a:pt x="61" y="10"/>
                </a:cubicBezTo>
                <a:cubicBezTo>
                  <a:pt x="60" y="8"/>
                  <a:pt x="58" y="8"/>
                  <a:pt x="56" y="10"/>
                </a:cubicBezTo>
                <a:cubicBezTo>
                  <a:pt x="48" y="18"/>
                  <a:pt x="48" y="18"/>
                  <a:pt x="48" y="18"/>
                </a:cubicBezTo>
                <a:cubicBezTo>
                  <a:pt x="46" y="19"/>
                  <a:pt x="46" y="22"/>
                  <a:pt x="48" y="23"/>
                </a:cubicBezTo>
                <a:cubicBezTo>
                  <a:pt x="49" y="24"/>
                  <a:pt x="50" y="24"/>
                  <a:pt x="50" y="24"/>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Subtitle 6">
            <a:extLst>
              <a:ext uri="{FF2B5EF4-FFF2-40B4-BE49-F238E27FC236}">
                <a16:creationId xmlns:a16="http://schemas.microsoft.com/office/drawing/2014/main" id="{1D49BAC7-0CB4-4178-BE3B-2B3E312AAB36}"/>
              </a:ext>
            </a:extLst>
          </p:cNvPr>
          <p:cNvSpPr txBox="1">
            <a:spLocks/>
          </p:cNvSpPr>
          <p:nvPr/>
        </p:nvSpPr>
        <p:spPr>
          <a:xfrm>
            <a:off x="3677557" y="2377161"/>
            <a:ext cx="1723572" cy="287030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1000" dirty="0">
                <a:solidFill>
                  <a:schemeClr val="bg1"/>
                </a:solidFill>
                <a:latin typeface="Roboto Slab" pitchFamily="2" charset="0"/>
                <a:ea typeface="Roboto Slab" pitchFamily="2" charset="0"/>
                <a:cs typeface="Montserrat" charset="0"/>
              </a:rPr>
              <a:t>There are many variations of passages of Lorem Ipsum available, but the majority have suffered variations of passages of Lorem Ipsum available, but the majority have suffered alteration in some form, by injected </a:t>
            </a:r>
            <a:r>
              <a:rPr lang="en-US" sz="1000" dirty="0" err="1">
                <a:solidFill>
                  <a:schemeClr val="bg1"/>
                </a:solidFill>
                <a:latin typeface="Roboto Slab" pitchFamily="2" charset="0"/>
                <a:ea typeface="Roboto Slab" pitchFamily="2" charset="0"/>
                <a:cs typeface="Montserrat" charset="0"/>
              </a:rPr>
              <a:t>humour</a:t>
            </a:r>
            <a:r>
              <a:rPr lang="en-US" sz="1000" dirty="0">
                <a:solidFill>
                  <a:schemeClr val="bg1"/>
                </a:solidFill>
                <a:latin typeface="Roboto Slab" pitchFamily="2" charset="0"/>
                <a:ea typeface="Roboto Slab" pitchFamily="2" charset="0"/>
                <a:cs typeface="Montserrat" charset="0"/>
              </a:rPr>
              <a:t>, or </a:t>
            </a:r>
            <a:r>
              <a:rPr lang="en-US" sz="1000" dirty="0" err="1">
                <a:solidFill>
                  <a:schemeClr val="bg1"/>
                </a:solidFill>
                <a:latin typeface="Roboto Slab" pitchFamily="2" charset="0"/>
                <a:ea typeface="Roboto Slab" pitchFamily="2" charset="0"/>
                <a:cs typeface="Montserrat" charset="0"/>
              </a:rPr>
              <a:t>randomised</a:t>
            </a:r>
            <a:r>
              <a:rPr lang="en-US" sz="1000" dirty="0">
                <a:solidFill>
                  <a:schemeClr val="bg1"/>
                </a:solidFill>
                <a:latin typeface="Roboto Slab" pitchFamily="2" charset="0"/>
                <a:ea typeface="Roboto Slab" pitchFamily="2" charset="0"/>
                <a:cs typeface="Montserrat" charset="0"/>
              </a:rPr>
              <a:t> words which don't look even slightly believable. If</a:t>
            </a:r>
          </a:p>
        </p:txBody>
      </p:sp>
    </p:spTree>
    <p:extLst>
      <p:ext uri="{BB962C8B-B14F-4D97-AF65-F5344CB8AC3E}">
        <p14:creationId xmlns:p14="http://schemas.microsoft.com/office/powerpoint/2010/main" val="24450934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Placeholder 29">
            <a:extLst>
              <a:ext uri="{FF2B5EF4-FFF2-40B4-BE49-F238E27FC236}">
                <a16:creationId xmlns:a16="http://schemas.microsoft.com/office/drawing/2014/main" id="{336A3CEC-85B4-40E2-9991-001D0B9782B3}"/>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1076" r="11076"/>
          <a:stretch>
            <a:fillRect/>
          </a:stretch>
        </p:blipFill>
        <p:spPr/>
      </p:pic>
      <p:pic>
        <p:nvPicPr>
          <p:cNvPr id="32" name="Picture Placeholder 31">
            <a:extLst>
              <a:ext uri="{FF2B5EF4-FFF2-40B4-BE49-F238E27FC236}">
                <a16:creationId xmlns:a16="http://schemas.microsoft.com/office/drawing/2014/main" id="{C2ADCEB0-AC59-4098-B019-8379413CFD65}"/>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0700" r="10700"/>
          <a:stretch>
            <a:fillRect/>
          </a:stretch>
        </p:blipFill>
        <p:spPr/>
      </p:pic>
      <p:pic>
        <p:nvPicPr>
          <p:cNvPr id="28" name="Picture Placeholder 27">
            <a:extLst>
              <a:ext uri="{FF2B5EF4-FFF2-40B4-BE49-F238E27FC236}">
                <a16:creationId xmlns:a16="http://schemas.microsoft.com/office/drawing/2014/main" id="{97451533-15B7-46EC-BF61-57A81A9B64C8}"/>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6131" r="6131"/>
          <a:stretch>
            <a:fillRect/>
          </a:stretch>
        </p:blipFill>
        <p:spPr/>
      </p:pic>
      <p:sp>
        <p:nvSpPr>
          <p:cNvPr id="2" name="Title 1">
            <a:extLst>
              <a:ext uri="{FF2B5EF4-FFF2-40B4-BE49-F238E27FC236}">
                <a16:creationId xmlns:a16="http://schemas.microsoft.com/office/drawing/2014/main" id="{612AAF9C-9A7C-42BB-A6F7-FF31F9B28823}"/>
              </a:ext>
            </a:extLst>
          </p:cNvPr>
          <p:cNvSpPr>
            <a:spLocks noGrp="1"/>
          </p:cNvSpPr>
          <p:nvPr>
            <p:ph type="title" idx="4294967295"/>
          </p:nvPr>
        </p:nvSpPr>
        <p:spPr>
          <a:xfrm>
            <a:off x="838200" y="476250"/>
            <a:ext cx="10515600" cy="611188"/>
          </a:xfrm>
        </p:spPr>
        <p:txBody>
          <a:bodyPr/>
          <a:lstStyle/>
          <a:p>
            <a:r>
              <a:rPr lang="en-US" dirty="0">
                <a:latin typeface="Roboto Slab" pitchFamily="2" charset="0"/>
                <a:ea typeface="Roboto Slab" pitchFamily="2" charset="0"/>
              </a:rPr>
              <a:t>Company About Us</a:t>
            </a:r>
          </a:p>
        </p:txBody>
      </p:sp>
      <p:sp>
        <p:nvSpPr>
          <p:cNvPr id="3" name="Subtitle 2">
            <a:extLst>
              <a:ext uri="{FF2B5EF4-FFF2-40B4-BE49-F238E27FC236}">
                <a16:creationId xmlns:a16="http://schemas.microsoft.com/office/drawing/2014/main" id="{E5CD93D2-CDEF-4E83-947B-51E0E2D145A7}"/>
              </a:ext>
            </a:extLst>
          </p:cNvPr>
          <p:cNvSpPr>
            <a:spLocks noGrp="1"/>
          </p:cNvSpPr>
          <p:nvPr>
            <p:ph type="subTitle" idx="4294967295"/>
          </p:nvPr>
        </p:nvSpPr>
        <p:spPr>
          <a:xfrm>
            <a:off x="838200" y="1052513"/>
            <a:ext cx="10515600" cy="190500"/>
          </a:xfrm>
        </p:spPr>
        <p:txBody>
          <a:bodyPr>
            <a:noAutofit/>
          </a:bodyPr>
          <a:lstStyle/>
          <a:p>
            <a:pPr algn="ctr"/>
            <a:r>
              <a:rPr lang="en-US" sz="1000" b="1" dirty="0">
                <a:latin typeface="Roboto Slab" pitchFamily="2" charset="0"/>
                <a:ea typeface="Roboto Slab" pitchFamily="2" charset="0"/>
                <a:cs typeface="Montserrat Light" charset="0"/>
              </a:rPr>
              <a:t>The example text goes own.</a:t>
            </a:r>
            <a:endParaRPr lang="en-US" sz="1000" dirty="0">
              <a:latin typeface="Roboto Slab" pitchFamily="2" charset="0"/>
              <a:ea typeface="Roboto Slab" pitchFamily="2" charset="0"/>
            </a:endParaRPr>
          </a:p>
        </p:txBody>
      </p:sp>
      <p:sp>
        <p:nvSpPr>
          <p:cNvPr id="22" name="Subtitle 6">
            <a:extLst>
              <a:ext uri="{FF2B5EF4-FFF2-40B4-BE49-F238E27FC236}">
                <a16:creationId xmlns:a16="http://schemas.microsoft.com/office/drawing/2014/main" id="{7750D421-2323-421C-9D33-DC3D20C0A270}"/>
              </a:ext>
            </a:extLst>
          </p:cNvPr>
          <p:cNvSpPr txBox="1">
            <a:spLocks/>
          </p:cNvSpPr>
          <p:nvPr/>
        </p:nvSpPr>
        <p:spPr>
          <a:xfrm>
            <a:off x="1665850" y="4957344"/>
            <a:ext cx="2357900" cy="609622"/>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1000" dirty="0">
                <a:solidFill>
                  <a:schemeClr val="tx1">
                    <a:lumMod val="50000"/>
                    <a:lumOff val="50000"/>
                  </a:schemeClr>
                </a:solidFill>
                <a:latin typeface="Roboto Slab" pitchFamily="2" charset="0"/>
                <a:ea typeface="Roboto Slab" pitchFamily="2" charset="0"/>
                <a:cs typeface="Montserrat" charset="0"/>
              </a:rPr>
              <a:t>available, but the majority have suffered variations of passages of Lorem Ipsum available, but the</a:t>
            </a:r>
          </a:p>
        </p:txBody>
      </p:sp>
      <p:sp>
        <p:nvSpPr>
          <p:cNvPr id="23" name="Subtitle 6">
            <a:extLst>
              <a:ext uri="{FF2B5EF4-FFF2-40B4-BE49-F238E27FC236}">
                <a16:creationId xmlns:a16="http://schemas.microsoft.com/office/drawing/2014/main" id="{5BDD6835-D390-4362-B89E-ECD198277478}"/>
              </a:ext>
            </a:extLst>
          </p:cNvPr>
          <p:cNvSpPr txBox="1">
            <a:spLocks/>
          </p:cNvSpPr>
          <p:nvPr/>
        </p:nvSpPr>
        <p:spPr>
          <a:xfrm>
            <a:off x="4917050" y="4957344"/>
            <a:ext cx="2357900" cy="609622"/>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1000" dirty="0">
                <a:solidFill>
                  <a:schemeClr val="tx1">
                    <a:lumMod val="50000"/>
                    <a:lumOff val="50000"/>
                  </a:schemeClr>
                </a:solidFill>
                <a:latin typeface="Roboto Slab" pitchFamily="2" charset="0"/>
                <a:ea typeface="Roboto Slab" pitchFamily="2" charset="0"/>
                <a:cs typeface="Montserrat" charset="0"/>
              </a:rPr>
              <a:t>available, but the majority have suffered variations of passages of Lorem Ipsum available, but the</a:t>
            </a:r>
          </a:p>
        </p:txBody>
      </p:sp>
      <p:sp>
        <p:nvSpPr>
          <p:cNvPr id="24" name="Subtitle 6">
            <a:extLst>
              <a:ext uri="{FF2B5EF4-FFF2-40B4-BE49-F238E27FC236}">
                <a16:creationId xmlns:a16="http://schemas.microsoft.com/office/drawing/2014/main" id="{37ACDEF5-4B7A-4860-A63C-11FC2345402D}"/>
              </a:ext>
            </a:extLst>
          </p:cNvPr>
          <p:cNvSpPr txBox="1">
            <a:spLocks/>
          </p:cNvSpPr>
          <p:nvPr/>
        </p:nvSpPr>
        <p:spPr>
          <a:xfrm>
            <a:off x="8168250" y="4957344"/>
            <a:ext cx="2357900" cy="609622"/>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1000" dirty="0">
                <a:solidFill>
                  <a:schemeClr val="tx1">
                    <a:lumMod val="50000"/>
                    <a:lumOff val="50000"/>
                  </a:schemeClr>
                </a:solidFill>
                <a:latin typeface="Roboto Slab" pitchFamily="2" charset="0"/>
                <a:ea typeface="Roboto Slab" pitchFamily="2" charset="0"/>
                <a:cs typeface="Montserrat" charset="0"/>
              </a:rPr>
              <a:t>available, but the majority have suffered variations of passages of Lorem Ipsum available, but the</a:t>
            </a:r>
          </a:p>
        </p:txBody>
      </p:sp>
    </p:spTree>
    <p:extLst>
      <p:ext uri="{BB962C8B-B14F-4D97-AF65-F5344CB8AC3E}">
        <p14:creationId xmlns:p14="http://schemas.microsoft.com/office/powerpoint/2010/main" val="37702101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CE79CB06-11AE-4540-986D-BAEE97D262BC}"/>
              </a:ext>
            </a:extLst>
          </p:cNvPr>
          <p:cNvSpPr txBox="1"/>
          <p:nvPr/>
        </p:nvSpPr>
        <p:spPr>
          <a:xfrm>
            <a:off x="4663492" y="838202"/>
            <a:ext cx="4524050" cy="573490"/>
          </a:xfrm>
          <a:prstGeom prst="rect">
            <a:avLst/>
          </a:prstGeom>
          <a:noFill/>
        </p:spPr>
        <p:txBody>
          <a:bodyPr wrap="square" rtlCol="0">
            <a:spAutoFit/>
          </a:bodyPr>
          <a:lstStyle/>
          <a:p>
            <a:pPr>
              <a:lnSpc>
                <a:spcPts val="4000"/>
              </a:lnSpc>
            </a:pPr>
            <a:r>
              <a:rPr lang="en-US" sz="3200" b="1" dirty="0">
                <a:solidFill>
                  <a:schemeClr val="tx1">
                    <a:lumMod val="50000"/>
                    <a:lumOff val="50000"/>
                  </a:schemeClr>
                </a:solidFill>
                <a:latin typeface="Roboto Slab" pitchFamily="2" charset="0"/>
                <a:ea typeface="Roboto Slab" pitchFamily="2" charset="0"/>
              </a:rPr>
              <a:t>Company</a:t>
            </a:r>
            <a:r>
              <a:rPr lang="en-US" sz="3200" b="1" dirty="0">
                <a:latin typeface="Roboto Slab" pitchFamily="2" charset="0"/>
                <a:ea typeface="Roboto Slab" pitchFamily="2" charset="0"/>
              </a:rPr>
              <a:t> </a:t>
            </a:r>
            <a:r>
              <a:rPr lang="en-US" sz="3200" b="1" dirty="0">
                <a:solidFill>
                  <a:schemeClr val="accent5"/>
                </a:solidFill>
                <a:latin typeface="Roboto Slab" pitchFamily="2" charset="0"/>
                <a:ea typeface="Roboto Slab" pitchFamily="2" charset="0"/>
              </a:rPr>
              <a:t>About Us</a:t>
            </a:r>
            <a:endParaRPr lang="en-US" sz="3000" b="1" spc="-100" dirty="0">
              <a:solidFill>
                <a:schemeClr val="accent5"/>
              </a:solidFill>
              <a:latin typeface="Roboto Slab" pitchFamily="2" charset="0"/>
              <a:ea typeface="Roboto Slab" pitchFamily="2" charset="0"/>
              <a:cs typeface="Montserrat" charset="0"/>
            </a:endParaRPr>
          </a:p>
        </p:txBody>
      </p:sp>
      <p:pic>
        <p:nvPicPr>
          <p:cNvPr id="18" name="Picture Placeholder 17">
            <a:extLst>
              <a:ext uri="{FF2B5EF4-FFF2-40B4-BE49-F238E27FC236}">
                <a16:creationId xmlns:a16="http://schemas.microsoft.com/office/drawing/2014/main" id="{175DD3CA-CDDD-4B8A-BCBF-1F7DD35FCC8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495" r="2495"/>
          <a:stretch>
            <a:fillRect/>
          </a:stretch>
        </p:blipFill>
        <p:spPr/>
      </p:pic>
      <p:pic>
        <p:nvPicPr>
          <p:cNvPr id="26" name="Picture Placeholder 25">
            <a:extLst>
              <a:ext uri="{FF2B5EF4-FFF2-40B4-BE49-F238E27FC236}">
                <a16:creationId xmlns:a16="http://schemas.microsoft.com/office/drawing/2014/main" id="{C59B7D74-DE5B-4FBF-9404-E29F88ED6AB9}"/>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8664" r="8664"/>
          <a:stretch>
            <a:fillRect/>
          </a:stretch>
        </p:blipFill>
        <p:spPr/>
      </p:pic>
      <p:sp>
        <p:nvSpPr>
          <p:cNvPr id="13" name="TextBox 12">
            <a:extLst>
              <a:ext uri="{FF2B5EF4-FFF2-40B4-BE49-F238E27FC236}">
                <a16:creationId xmlns:a16="http://schemas.microsoft.com/office/drawing/2014/main" id="{5A09B352-D420-424A-99EC-2D6F2B463F11}"/>
              </a:ext>
            </a:extLst>
          </p:cNvPr>
          <p:cNvSpPr txBox="1"/>
          <p:nvPr/>
        </p:nvSpPr>
        <p:spPr>
          <a:xfrm>
            <a:off x="4663492" y="1517430"/>
            <a:ext cx="6690307" cy="456087"/>
          </a:xfrm>
          <a:prstGeom prst="rect">
            <a:avLst/>
          </a:prstGeom>
          <a:noFill/>
        </p:spPr>
        <p:txBody>
          <a:bodyPr wrap="square" rtlCol="0">
            <a:spAutoFit/>
          </a:bodyPr>
          <a:lstStyle/>
          <a:p>
            <a:pPr>
              <a:lnSpc>
                <a:spcPts val="1500"/>
              </a:lnSpc>
            </a:pPr>
            <a:r>
              <a:rPr lang="en-US" sz="900" dirty="0">
                <a:solidFill>
                  <a:schemeClr val="tx1">
                    <a:lumMod val="50000"/>
                    <a:lumOff val="50000"/>
                  </a:schemeClr>
                </a:solidFill>
                <a:latin typeface="Roboto Slab" pitchFamily="2" charset="0"/>
                <a:ea typeface="Roboto Slab" pitchFamily="2" charset="0"/>
              </a:rPr>
              <a:t>Contrary to popular belief, Lorem Ipsum is not simply random text. It has roots in a piece of classical Latin College in Virginia, looked up one of the more obscure Latin words, </a:t>
            </a:r>
            <a:r>
              <a:rPr lang="en-US" sz="900" dirty="0" err="1">
                <a:solidFill>
                  <a:schemeClr val="tx1">
                    <a:lumMod val="50000"/>
                    <a:lumOff val="50000"/>
                  </a:schemeClr>
                </a:solidFill>
                <a:latin typeface="Roboto Slab" pitchFamily="2" charset="0"/>
                <a:ea typeface="Roboto Slab" pitchFamily="2" charset="0"/>
              </a:rPr>
              <a:t>consectetur</a:t>
            </a:r>
            <a:r>
              <a:rPr lang="en-US" sz="900" dirty="0">
                <a:solidFill>
                  <a:schemeClr val="tx1">
                    <a:lumMod val="50000"/>
                    <a:lumOff val="50000"/>
                  </a:schemeClr>
                </a:solidFill>
                <a:latin typeface="Roboto Slab" pitchFamily="2" charset="0"/>
                <a:ea typeface="Roboto Slab" pitchFamily="2" charset="0"/>
              </a:rPr>
              <a:t>, from a Lorem going</a:t>
            </a:r>
          </a:p>
        </p:txBody>
      </p:sp>
      <p:sp>
        <p:nvSpPr>
          <p:cNvPr id="15" name="Oval 14">
            <a:extLst>
              <a:ext uri="{FF2B5EF4-FFF2-40B4-BE49-F238E27FC236}">
                <a16:creationId xmlns:a16="http://schemas.microsoft.com/office/drawing/2014/main" id="{1C0647DD-5CA1-4F10-9E38-41123F827865}"/>
              </a:ext>
            </a:extLst>
          </p:cNvPr>
          <p:cNvSpPr/>
          <p:nvPr/>
        </p:nvSpPr>
        <p:spPr>
          <a:xfrm>
            <a:off x="8114734" y="2313086"/>
            <a:ext cx="1504950" cy="1504950"/>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a:extLst>
              <a:ext uri="{FF2B5EF4-FFF2-40B4-BE49-F238E27FC236}">
                <a16:creationId xmlns:a16="http://schemas.microsoft.com/office/drawing/2014/main" id="{11C3BD03-7722-487B-AD8C-25658CC35410}"/>
              </a:ext>
            </a:extLst>
          </p:cNvPr>
          <p:cNvSpPr/>
          <p:nvPr/>
        </p:nvSpPr>
        <p:spPr>
          <a:xfrm>
            <a:off x="9848849" y="2313086"/>
            <a:ext cx="1504950" cy="1504950"/>
          </a:xfrm>
          <a:prstGeom prst="ellips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5D22BEE9-7500-43F9-85BD-B5EAF83403FF}"/>
              </a:ext>
            </a:extLst>
          </p:cNvPr>
          <p:cNvSpPr txBox="1"/>
          <p:nvPr/>
        </p:nvSpPr>
        <p:spPr>
          <a:xfrm>
            <a:off x="8508018" y="2682267"/>
            <a:ext cx="642284" cy="784830"/>
          </a:xfrm>
          <a:prstGeom prst="rect">
            <a:avLst/>
          </a:prstGeom>
          <a:noFill/>
        </p:spPr>
        <p:txBody>
          <a:bodyPr wrap="square" rtlCol="0" anchor="ctr">
            <a:spAutoFit/>
          </a:bodyPr>
          <a:lstStyle/>
          <a:p>
            <a:pPr algn="ctr"/>
            <a:r>
              <a:rPr lang="en-US" sz="4500" dirty="0">
                <a:solidFill>
                  <a:schemeClr val="accent5"/>
                </a:solidFill>
                <a:latin typeface="FontAwesome" charset="0"/>
                <a:ea typeface="FontAwesome" charset="0"/>
                <a:cs typeface="FontAwesome" charset="0"/>
              </a:rPr>
              <a:t></a:t>
            </a:r>
            <a:endParaRPr lang="en-US" sz="4500" b="1" spc="-100" dirty="0">
              <a:solidFill>
                <a:schemeClr val="accent5"/>
              </a:solidFill>
              <a:latin typeface="FontAwesome" charset="0"/>
              <a:ea typeface="FontAwesome" charset="0"/>
              <a:cs typeface="FontAwesome" charset="0"/>
            </a:endParaRPr>
          </a:p>
        </p:txBody>
      </p:sp>
      <p:sp>
        <p:nvSpPr>
          <p:cNvPr id="23" name="TextBox 22">
            <a:extLst>
              <a:ext uri="{FF2B5EF4-FFF2-40B4-BE49-F238E27FC236}">
                <a16:creationId xmlns:a16="http://schemas.microsoft.com/office/drawing/2014/main" id="{69B44E18-0934-4BE3-A4A2-364624D32894}"/>
              </a:ext>
            </a:extLst>
          </p:cNvPr>
          <p:cNvSpPr txBox="1"/>
          <p:nvPr/>
        </p:nvSpPr>
        <p:spPr>
          <a:xfrm>
            <a:off x="10280182" y="2686654"/>
            <a:ext cx="642284" cy="784830"/>
          </a:xfrm>
          <a:prstGeom prst="rect">
            <a:avLst/>
          </a:prstGeom>
          <a:noFill/>
        </p:spPr>
        <p:txBody>
          <a:bodyPr wrap="square" rtlCol="0" anchor="ctr">
            <a:spAutoFit/>
          </a:bodyPr>
          <a:lstStyle/>
          <a:p>
            <a:pPr algn="ctr"/>
            <a:r>
              <a:rPr lang="en-US" sz="4500" dirty="0">
                <a:solidFill>
                  <a:schemeClr val="accent4"/>
                </a:solidFill>
                <a:latin typeface="FontAwesome" charset="0"/>
                <a:ea typeface="FontAwesome" charset="0"/>
                <a:cs typeface="FontAwesome" charset="0"/>
              </a:rPr>
              <a:t></a:t>
            </a:r>
            <a:endParaRPr lang="en-US" sz="4500" b="1" spc="-100" dirty="0">
              <a:solidFill>
                <a:schemeClr val="accent4"/>
              </a:solidFill>
              <a:latin typeface="FontAwesome" charset="0"/>
              <a:ea typeface="FontAwesome" charset="0"/>
              <a:cs typeface="FontAwesome" charset="0"/>
            </a:endParaRPr>
          </a:p>
        </p:txBody>
      </p:sp>
      <p:sp>
        <p:nvSpPr>
          <p:cNvPr id="24" name="TextBox 23">
            <a:extLst>
              <a:ext uri="{FF2B5EF4-FFF2-40B4-BE49-F238E27FC236}">
                <a16:creationId xmlns:a16="http://schemas.microsoft.com/office/drawing/2014/main" id="{A864AAFB-F5BC-4522-BF89-478C0474DD8F}"/>
              </a:ext>
            </a:extLst>
          </p:cNvPr>
          <p:cNvSpPr txBox="1"/>
          <p:nvPr/>
        </p:nvSpPr>
        <p:spPr>
          <a:xfrm>
            <a:off x="8114734" y="4148972"/>
            <a:ext cx="1504950" cy="648447"/>
          </a:xfrm>
          <a:prstGeom prst="rect">
            <a:avLst/>
          </a:prstGeom>
          <a:noFill/>
        </p:spPr>
        <p:txBody>
          <a:bodyPr wrap="square" rtlCol="0">
            <a:spAutoFit/>
          </a:bodyPr>
          <a:lstStyle/>
          <a:p>
            <a:pPr>
              <a:lnSpc>
                <a:spcPts val="1500"/>
              </a:lnSpc>
            </a:pPr>
            <a:r>
              <a:rPr lang="en-US" sz="900" dirty="0">
                <a:solidFill>
                  <a:schemeClr val="tx1">
                    <a:lumMod val="50000"/>
                    <a:lumOff val="50000"/>
                  </a:schemeClr>
                </a:solidFill>
                <a:latin typeface="Roboto Slab" pitchFamily="2" charset="0"/>
                <a:ea typeface="Roboto Slab" pitchFamily="2" charset="0"/>
              </a:rPr>
              <a:t>Contrary to popular piece of classical Latin obscure Latin words, </a:t>
            </a:r>
          </a:p>
        </p:txBody>
      </p:sp>
      <p:sp>
        <p:nvSpPr>
          <p:cNvPr id="28" name="TextBox 27">
            <a:extLst>
              <a:ext uri="{FF2B5EF4-FFF2-40B4-BE49-F238E27FC236}">
                <a16:creationId xmlns:a16="http://schemas.microsoft.com/office/drawing/2014/main" id="{385C8C6A-1232-437E-BD93-822F85B58D5D}"/>
              </a:ext>
            </a:extLst>
          </p:cNvPr>
          <p:cNvSpPr txBox="1"/>
          <p:nvPr/>
        </p:nvSpPr>
        <p:spPr>
          <a:xfrm>
            <a:off x="9848849" y="4148972"/>
            <a:ext cx="1504950" cy="648447"/>
          </a:xfrm>
          <a:prstGeom prst="rect">
            <a:avLst/>
          </a:prstGeom>
          <a:noFill/>
        </p:spPr>
        <p:txBody>
          <a:bodyPr wrap="square" rtlCol="0">
            <a:spAutoFit/>
          </a:bodyPr>
          <a:lstStyle/>
          <a:p>
            <a:pPr>
              <a:lnSpc>
                <a:spcPts val="1500"/>
              </a:lnSpc>
            </a:pPr>
            <a:r>
              <a:rPr lang="en-US" sz="900" dirty="0">
                <a:solidFill>
                  <a:schemeClr val="tx1">
                    <a:lumMod val="50000"/>
                    <a:lumOff val="50000"/>
                  </a:schemeClr>
                </a:solidFill>
                <a:latin typeface="Roboto Slab" pitchFamily="2" charset="0"/>
                <a:ea typeface="Roboto Slab" pitchFamily="2" charset="0"/>
              </a:rPr>
              <a:t>Contrary to popular piece of classical Latin obscure Latin words, </a:t>
            </a:r>
          </a:p>
        </p:txBody>
      </p:sp>
      <p:pic>
        <p:nvPicPr>
          <p:cNvPr id="29" name="Picture 28">
            <a:extLst>
              <a:ext uri="{FF2B5EF4-FFF2-40B4-BE49-F238E27FC236}">
                <a16:creationId xmlns:a16="http://schemas.microsoft.com/office/drawing/2014/main" id="{C78C77E2-A1FD-497A-A9B4-7CCACC3B97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8698" y="2394587"/>
            <a:ext cx="2728404" cy="826706"/>
          </a:xfrm>
          <a:prstGeom prst="rect">
            <a:avLst/>
          </a:prstGeom>
        </p:spPr>
      </p:pic>
      <p:sp>
        <p:nvSpPr>
          <p:cNvPr id="30" name="TextBox 29">
            <a:extLst>
              <a:ext uri="{FF2B5EF4-FFF2-40B4-BE49-F238E27FC236}">
                <a16:creationId xmlns:a16="http://schemas.microsoft.com/office/drawing/2014/main" id="{5EB2FF5A-7E5D-4E27-8636-EB0F1544FEC0}"/>
              </a:ext>
            </a:extLst>
          </p:cNvPr>
          <p:cNvSpPr txBox="1"/>
          <p:nvPr/>
        </p:nvSpPr>
        <p:spPr>
          <a:xfrm>
            <a:off x="4688698" y="4092031"/>
            <a:ext cx="3239065" cy="840808"/>
          </a:xfrm>
          <a:prstGeom prst="rect">
            <a:avLst/>
          </a:prstGeom>
          <a:noFill/>
        </p:spPr>
        <p:txBody>
          <a:bodyPr wrap="square" rtlCol="0">
            <a:spAutoFit/>
          </a:bodyPr>
          <a:lstStyle/>
          <a:p>
            <a:pPr>
              <a:lnSpc>
                <a:spcPts val="1500"/>
              </a:lnSpc>
            </a:pPr>
            <a:r>
              <a:rPr lang="en-US" sz="900" dirty="0">
                <a:solidFill>
                  <a:schemeClr val="tx1">
                    <a:lumMod val="50000"/>
                    <a:lumOff val="50000"/>
                  </a:schemeClr>
                </a:solidFill>
                <a:latin typeface="Roboto Slab" pitchFamily="2" charset="0"/>
                <a:ea typeface="Roboto Slab" pitchFamily="2" charset="0"/>
              </a:rPr>
              <a:t>Contrary to popular belief, Lorem Ipsum is not simply random text. It has roots in a piece of classical Latin Sydney College in Virginia, looked up one of the more obscure Latin words, </a:t>
            </a:r>
          </a:p>
        </p:txBody>
      </p:sp>
      <p:sp>
        <p:nvSpPr>
          <p:cNvPr id="25" name="Rectangle 24">
            <a:extLst>
              <a:ext uri="{FF2B5EF4-FFF2-40B4-BE49-F238E27FC236}">
                <a16:creationId xmlns:a16="http://schemas.microsoft.com/office/drawing/2014/main" id="{11B47F02-F4B5-4305-A5EA-BD7A96D3B002}"/>
              </a:ext>
            </a:extLst>
          </p:cNvPr>
          <p:cNvSpPr/>
          <p:nvPr/>
        </p:nvSpPr>
        <p:spPr>
          <a:xfrm>
            <a:off x="6813194" y="5212049"/>
            <a:ext cx="3035656" cy="16459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441807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181AF6A4-1976-4199-B38C-3CCCABB1AE5F}"/>
              </a:ext>
            </a:extLst>
          </p:cNvPr>
          <p:cNvSpPr/>
          <p:nvPr/>
        </p:nvSpPr>
        <p:spPr>
          <a:xfrm>
            <a:off x="0" y="0"/>
            <a:ext cx="12192000" cy="6858000"/>
          </a:xfrm>
          <a:prstGeom prst="rect">
            <a:avLst/>
          </a:prstGeom>
          <a:gradFill flip="none" rotWithShape="1">
            <a:gsLst>
              <a:gs pos="0">
                <a:schemeClr val="accent5">
                  <a:lumMod val="58000"/>
                </a:schemeClr>
              </a:gs>
              <a:gs pos="100000">
                <a:schemeClr val="accent4">
                  <a:alpha val="71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E682DBBB-6175-4A9A-BD47-C50B3F805BE7}"/>
              </a:ext>
            </a:extLst>
          </p:cNvPr>
          <p:cNvGrpSpPr/>
          <p:nvPr/>
        </p:nvGrpSpPr>
        <p:grpSpPr>
          <a:xfrm>
            <a:off x="1056182" y="1371600"/>
            <a:ext cx="10079636" cy="4114800"/>
            <a:chOff x="1157937" y="1371600"/>
            <a:chExt cx="10079636" cy="4114800"/>
          </a:xfrm>
        </p:grpSpPr>
        <p:sp>
          <p:nvSpPr>
            <p:cNvPr id="20" name="Rectangle 19">
              <a:extLst>
                <a:ext uri="{FF2B5EF4-FFF2-40B4-BE49-F238E27FC236}">
                  <a16:creationId xmlns:a16="http://schemas.microsoft.com/office/drawing/2014/main" id="{F4AC34BF-81D0-4462-8EA3-3FFD151FB8FB}"/>
                </a:ext>
              </a:extLst>
            </p:cNvPr>
            <p:cNvSpPr/>
            <p:nvPr/>
          </p:nvSpPr>
          <p:spPr>
            <a:xfrm>
              <a:off x="1188577" y="1526241"/>
              <a:ext cx="2264016" cy="2528047"/>
            </a:xfrm>
            <a:prstGeom prst="rect">
              <a:avLst/>
            </a:prstGeom>
            <a:solidFill>
              <a:schemeClr val="accent5">
                <a:lumMod val="75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CD534769-2A99-4A1C-A766-33600AD7EB84}"/>
                </a:ext>
              </a:extLst>
            </p:cNvPr>
            <p:cNvSpPr txBox="1"/>
            <p:nvPr/>
          </p:nvSpPr>
          <p:spPr>
            <a:xfrm>
              <a:off x="1540188" y="1936449"/>
              <a:ext cx="4787406" cy="1477328"/>
            </a:xfrm>
            <a:prstGeom prst="rect">
              <a:avLst/>
            </a:prstGeom>
            <a:noFill/>
          </p:spPr>
          <p:txBody>
            <a:bodyPr wrap="square" rtlCol="0">
              <a:spAutoFit/>
            </a:bodyPr>
            <a:lstStyle/>
            <a:p>
              <a:r>
                <a:rPr lang="en-US" sz="4400" b="1" dirty="0">
                  <a:solidFill>
                    <a:schemeClr val="bg1"/>
                  </a:solidFill>
                  <a:latin typeface="Roboto Slab" pitchFamily="2" charset="0"/>
                  <a:ea typeface="Roboto Slab" pitchFamily="2" charset="0"/>
                  <a:cs typeface="Bebas" charset="0"/>
                </a:rPr>
                <a:t>WE are best on</a:t>
              </a:r>
            </a:p>
            <a:p>
              <a:r>
                <a:rPr lang="en-US" sz="4400" b="1" dirty="0">
                  <a:solidFill>
                    <a:schemeClr val="bg1"/>
                  </a:solidFill>
                  <a:latin typeface="Roboto Slab" pitchFamily="2" charset="0"/>
                  <a:ea typeface="Roboto Slab" pitchFamily="2" charset="0"/>
                  <a:cs typeface="Bebas" charset="0"/>
                </a:rPr>
                <a:t>the creativeness</a:t>
              </a:r>
            </a:p>
          </p:txBody>
        </p:sp>
        <p:cxnSp>
          <p:nvCxnSpPr>
            <p:cNvPr id="26" name="Straight Connector 25">
              <a:extLst>
                <a:ext uri="{FF2B5EF4-FFF2-40B4-BE49-F238E27FC236}">
                  <a16:creationId xmlns:a16="http://schemas.microsoft.com/office/drawing/2014/main" id="{FF87AEBB-E343-4CE7-834B-6A92E8FFFA04}"/>
                </a:ext>
              </a:extLst>
            </p:cNvPr>
            <p:cNvCxnSpPr/>
            <p:nvPr/>
          </p:nvCxnSpPr>
          <p:spPr>
            <a:xfrm>
              <a:off x="1699564" y="3499383"/>
              <a:ext cx="1748118"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Subtitle 6">
              <a:extLst>
                <a:ext uri="{FF2B5EF4-FFF2-40B4-BE49-F238E27FC236}">
                  <a16:creationId xmlns:a16="http://schemas.microsoft.com/office/drawing/2014/main" id="{AF57C55E-D2F0-451A-8EA2-A7C9387EF507}"/>
                </a:ext>
              </a:extLst>
            </p:cNvPr>
            <p:cNvSpPr txBox="1">
              <a:spLocks/>
            </p:cNvSpPr>
            <p:nvPr/>
          </p:nvSpPr>
          <p:spPr>
            <a:xfrm>
              <a:off x="1157937" y="4309785"/>
              <a:ext cx="4444578" cy="1021975"/>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ct val="150000"/>
                </a:lnSpc>
              </a:pPr>
              <a:r>
                <a:rPr lang="en-US" sz="1500" dirty="0">
                  <a:solidFill>
                    <a:schemeClr val="bg1"/>
                  </a:solidFill>
                  <a:latin typeface="Roboto Slab" pitchFamily="2" charset="0"/>
                  <a:ea typeface="Roboto Slab" pitchFamily="2" charset="0"/>
                  <a:cs typeface="Montserrat" charset="0"/>
                </a:rPr>
                <a:t>If you are going to use a passage of </a:t>
              </a:r>
              <a:r>
                <a:rPr lang="en-US" sz="1500" dirty="0" err="1">
                  <a:solidFill>
                    <a:schemeClr val="bg1"/>
                  </a:solidFill>
                  <a:latin typeface="Roboto Slab" pitchFamily="2" charset="0"/>
                  <a:ea typeface="Roboto Slab" pitchFamily="2" charset="0"/>
                  <a:cs typeface="Montserrat" charset="0"/>
                </a:rPr>
                <a:t>Lorem</a:t>
              </a:r>
              <a:r>
                <a:rPr lang="en-US" sz="1500" dirty="0">
                  <a:solidFill>
                    <a:schemeClr val="bg1"/>
                  </a:solidFill>
                  <a:latin typeface="Roboto Slab" pitchFamily="2" charset="0"/>
                  <a:ea typeface="Roboto Slab" pitchFamily="2" charset="0"/>
                  <a:cs typeface="Montserrat" charset="0"/>
                </a:rPr>
                <a:t> </a:t>
              </a:r>
              <a:r>
                <a:rPr lang="en-US" sz="1500" dirty="0" err="1">
                  <a:solidFill>
                    <a:schemeClr val="bg1"/>
                  </a:solidFill>
                  <a:latin typeface="Roboto Slab" pitchFamily="2" charset="0"/>
                  <a:ea typeface="Roboto Slab" pitchFamily="2" charset="0"/>
                  <a:cs typeface="Montserrat" charset="0"/>
                </a:rPr>
                <a:t>Ipsum</a:t>
              </a:r>
              <a:r>
                <a:rPr lang="en-US" sz="1500" dirty="0">
                  <a:solidFill>
                    <a:schemeClr val="bg1"/>
                  </a:solidFill>
                  <a:latin typeface="Roboto Slab" pitchFamily="2" charset="0"/>
                  <a:ea typeface="Roboto Slab" pitchFamily="2" charset="0"/>
                  <a:cs typeface="Montserrat" charset="0"/>
                </a:rPr>
                <a:t>, you need to be sure there isn't anything embarrassing hidden in the middle of text.</a:t>
              </a:r>
            </a:p>
          </p:txBody>
        </p:sp>
        <p:sp>
          <p:nvSpPr>
            <p:cNvPr id="19" name="Subtitle 6">
              <a:extLst>
                <a:ext uri="{FF2B5EF4-FFF2-40B4-BE49-F238E27FC236}">
                  <a16:creationId xmlns:a16="http://schemas.microsoft.com/office/drawing/2014/main" id="{161EF65D-B82D-46F8-9E0F-0CDF77E2361D}"/>
                </a:ext>
              </a:extLst>
            </p:cNvPr>
            <p:cNvSpPr txBox="1">
              <a:spLocks/>
            </p:cNvSpPr>
            <p:nvPr/>
          </p:nvSpPr>
          <p:spPr>
            <a:xfrm>
              <a:off x="6531102" y="1371600"/>
              <a:ext cx="4706471" cy="4114800"/>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ct val="200000"/>
                </a:lnSpc>
              </a:pPr>
              <a:r>
                <a:rPr lang="en-US" sz="1000" dirty="0">
                  <a:solidFill>
                    <a:schemeClr val="bg1"/>
                  </a:solidFill>
                  <a:latin typeface="Roboto Slab" pitchFamily="2" charset="0"/>
                  <a:ea typeface="Roboto Slab" pitchFamily="2" charset="0"/>
                  <a:cs typeface="Montserrat" charset="0"/>
                </a:rPr>
                <a:t>There are many variations of passages of </a:t>
              </a:r>
              <a:r>
                <a:rPr lang="en-US" sz="1000" dirty="0" err="1">
                  <a:solidFill>
                    <a:schemeClr val="bg1"/>
                  </a:solidFill>
                  <a:latin typeface="Roboto Slab" pitchFamily="2" charset="0"/>
                  <a:ea typeface="Roboto Slab" pitchFamily="2" charset="0"/>
                  <a:cs typeface="Montserrat" charset="0"/>
                </a:rPr>
                <a:t>Lorem</a:t>
              </a:r>
              <a:r>
                <a:rPr lang="en-US" sz="1000" dirty="0">
                  <a:solidFill>
                    <a:schemeClr val="bg1"/>
                  </a:solidFill>
                  <a:latin typeface="Roboto Slab" pitchFamily="2" charset="0"/>
                  <a:ea typeface="Roboto Slab" pitchFamily="2" charset="0"/>
                  <a:cs typeface="Montserrat" charset="0"/>
                </a:rPr>
                <a:t> </a:t>
              </a:r>
              <a:r>
                <a:rPr lang="en-US" sz="1000" dirty="0" err="1">
                  <a:solidFill>
                    <a:schemeClr val="bg1"/>
                  </a:solidFill>
                  <a:latin typeface="Roboto Slab" pitchFamily="2" charset="0"/>
                  <a:ea typeface="Roboto Slab" pitchFamily="2" charset="0"/>
                  <a:cs typeface="Montserrat" charset="0"/>
                </a:rPr>
                <a:t>Ipsum</a:t>
              </a:r>
              <a:r>
                <a:rPr lang="en-US" sz="1000" dirty="0">
                  <a:solidFill>
                    <a:schemeClr val="bg1"/>
                  </a:solidFill>
                  <a:latin typeface="Roboto Slab" pitchFamily="2" charset="0"/>
                  <a:ea typeface="Roboto Slab" pitchFamily="2" charset="0"/>
                  <a:cs typeface="Montserrat" charset="0"/>
                </a:rPr>
                <a:t> available, but the majority have suffered alteration in some form, by injected </a:t>
              </a:r>
              <a:r>
                <a:rPr lang="en-US" sz="1000" dirty="0" err="1">
                  <a:solidFill>
                    <a:schemeClr val="bg1"/>
                  </a:solidFill>
                  <a:latin typeface="Roboto Slab" pitchFamily="2" charset="0"/>
                  <a:ea typeface="Roboto Slab" pitchFamily="2" charset="0"/>
                  <a:cs typeface="Montserrat" charset="0"/>
                </a:rPr>
                <a:t>humour</a:t>
              </a:r>
              <a:r>
                <a:rPr lang="en-US" sz="1000" dirty="0">
                  <a:solidFill>
                    <a:schemeClr val="bg1"/>
                  </a:solidFill>
                  <a:latin typeface="Roboto Slab" pitchFamily="2" charset="0"/>
                  <a:ea typeface="Roboto Slab" pitchFamily="2" charset="0"/>
                  <a:cs typeface="Montserrat" charset="0"/>
                </a:rPr>
                <a:t>, or </a:t>
              </a:r>
              <a:r>
                <a:rPr lang="en-US" sz="1000" dirty="0" err="1">
                  <a:solidFill>
                    <a:schemeClr val="bg1"/>
                  </a:solidFill>
                  <a:latin typeface="Roboto Slab" pitchFamily="2" charset="0"/>
                  <a:ea typeface="Roboto Slab" pitchFamily="2" charset="0"/>
                  <a:cs typeface="Montserrat" charset="0"/>
                </a:rPr>
                <a:t>randomised</a:t>
              </a:r>
              <a:r>
                <a:rPr lang="en-US" sz="1000" dirty="0">
                  <a:solidFill>
                    <a:schemeClr val="bg1"/>
                  </a:solidFill>
                  <a:latin typeface="Roboto Slab" pitchFamily="2" charset="0"/>
                  <a:ea typeface="Roboto Slab" pitchFamily="2" charset="0"/>
                  <a:cs typeface="Montserrat" charset="0"/>
                </a:rPr>
                <a:t> words which don't look even slightly believable. If you are going to use a passage of </a:t>
              </a:r>
              <a:r>
                <a:rPr lang="en-US" sz="1000" dirty="0" err="1">
                  <a:solidFill>
                    <a:schemeClr val="bg1"/>
                  </a:solidFill>
                  <a:latin typeface="Roboto Slab" pitchFamily="2" charset="0"/>
                  <a:ea typeface="Roboto Slab" pitchFamily="2" charset="0"/>
                  <a:cs typeface="Montserrat" charset="0"/>
                </a:rPr>
                <a:t>Lorem</a:t>
              </a:r>
              <a:r>
                <a:rPr lang="en-US" sz="1000" dirty="0">
                  <a:solidFill>
                    <a:schemeClr val="bg1"/>
                  </a:solidFill>
                  <a:latin typeface="Roboto Slab" pitchFamily="2" charset="0"/>
                  <a:ea typeface="Roboto Slab" pitchFamily="2" charset="0"/>
                  <a:cs typeface="Montserrat" charset="0"/>
                </a:rPr>
                <a:t> </a:t>
              </a:r>
              <a:r>
                <a:rPr lang="en-US" sz="1000" dirty="0" err="1">
                  <a:solidFill>
                    <a:schemeClr val="bg1"/>
                  </a:solidFill>
                  <a:latin typeface="Roboto Slab" pitchFamily="2" charset="0"/>
                  <a:ea typeface="Roboto Slab" pitchFamily="2" charset="0"/>
                  <a:cs typeface="Montserrat" charset="0"/>
                </a:rPr>
                <a:t>Ipsum</a:t>
              </a:r>
              <a:r>
                <a:rPr lang="en-US" sz="1000" dirty="0">
                  <a:solidFill>
                    <a:schemeClr val="bg1"/>
                  </a:solidFill>
                  <a:latin typeface="Roboto Slab" pitchFamily="2" charset="0"/>
                  <a:ea typeface="Roboto Slab" pitchFamily="2" charset="0"/>
                  <a:cs typeface="Montserrat" charset="0"/>
                </a:rPr>
                <a:t>, you need to be sure there isn't anything embarrassing hidden in the middle of text. All the </a:t>
              </a:r>
              <a:r>
                <a:rPr lang="en-US" sz="1000" dirty="0" err="1">
                  <a:solidFill>
                    <a:schemeClr val="bg1"/>
                  </a:solidFill>
                  <a:latin typeface="Roboto Slab" pitchFamily="2" charset="0"/>
                  <a:ea typeface="Roboto Slab" pitchFamily="2" charset="0"/>
                  <a:cs typeface="Montserrat" charset="0"/>
                </a:rPr>
                <a:t>Lorem</a:t>
              </a:r>
              <a:r>
                <a:rPr lang="en-US" sz="1000" dirty="0">
                  <a:solidFill>
                    <a:schemeClr val="bg1"/>
                  </a:solidFill>
                  <a:latin typeface="Roboto Slab" pitchFamily="2" charset="0"/>
                  <a:ea typeface="Roboto Slab" pitchFamily="2" charset="0"/>
                  <a:cs typeface="Montserrat" charset="0"/>
                </a:rPr>
                <a:t> </a:t>
              </a:r>
              <a:r>
                <a:rPr lang="en-US" sz="1000" dirty="0" err="1">
                  <a:solidFill>
                    <a:schemeClr val="bg1"/>
                  </a:solidFill>
                  <a:latin typeface="Roboto Slab" pitchFamily="2" charset="0"/>
                  <a:ea typeface="Roboto Slab" pitchFamily="2" charset="0"/>
                  <a:cs typeface="Montserrat" charset="0"/>
                </a:rPr>
                <a:t>Ipsum</a:t>
              </a:r>
              <a:r>
                <a:rPr lang="en-US" sz="1000" dirty="0">
                  <a:solidFill>
                    <a:schemeClr val="bg1"/>
                  </a:solidFill>
                  <a:latin typeface="Roboto Slab" pitchFamily="2" charset="0"/>
                  <a:ea typeface="Roboto Slab" pitchFamily="2" charset="0"/>
                  <a:cs typeface="Montserrat" charset="0"/>
                </a:rPr>
                <a:t> generators on the Internet tend to repeat predefined chunks as necessary, making this the first true generator on the Internet. It uses a dictionary of over 200 Latin words, combined with a handful.</a:t>
              </a:r>
            </a:p>
            <a:p>
              <a:pPr algn="l">
                <a:lnSpc>
                  <a:spcPct val="200000"/>
                </a:lnSpc>
              </a:pPr>
              <a:r>
                <a:rPr lang="en-US" sz="1000" dirty="0">
                  <a:solidFill>
                    <a:schemeClr val="bg1"/>
                  </a:solidFill>
                  <a:latin typeface="Roboto Slab" pitchFamily="2" charset="0"/>
                  <a:ea typeface="Roboto Slab" pitchFamily="2" charset="0"/>
                  <a:cs typeface="Montserrat" charset="0"/>
                </a:rPr>
                <a:t>There are many variations of passages of </a:t>
              </a:r>
              <a:r>
                <a:rPr lang="en-US" sz="1000" dirty="0" err="1">
                  <a:solidFill>
                    <a:schemeClr val="bg1"/>
                  </a:solidFill>
                  <a:latin typeface="Roboto Slab" pitchFamily="2" charset="0"/>
                  <a:ea typeface="Roboto Slab" pitchFamily="2" charset="0"/>
                  <a:cs typeface="Montserrat" charset="0"/>
                </a:rPr>
                <a:t>Lorem</a:t>
              </a:r>
              <a:r>
                <a:rPr lang="en-US" sz="1000" dirty="0">
                  <a:solidFill>
                    <a:schemeClr val="bg1"/>
                  </a:solidFill>
                  <a:latin typeface="Roboto Slab" pitchFamily="2" charset="0"/>
                  <a:ea typeface="Roboto Slab" pitchFamily="2" charset="0"/>
                  <a:cs typeface="Montserrat" charset="0"/>
                </a:rPr>
                <a:t> </a:t>
              </a:r>
              <a:r>
                <a:rPr lang="en-US" sz="1000" dirty="0" err="1">
                  <a:solidFill>
                    <a:schemeClr val="bg1"/>
                  </a:solidFill>
                  <a:latin typeface="Roboto Slab" pitchFamily="2" charset="0"/>
                  <a:ea typeface="Roboto Slab" pitchFamily="2" charset="0"/>
                  <a:cs typeface="Montserrat" charset="0"/>
                </a:rPr>
                <a:t>Ipsum</a:t>
              </a:r>
              <a:r>
                <a:rPr lang="en-US" sz="1000" dirty="0">
                  <a:solidFill>
                    <a:schemeClr val="bg1"/>
                  </a:solidFill>
                  <a:latin typeface="Roboto Slab" pitchFamily="2" charset="0"/>
                  <a:ea typeface="Roboto Slab" pitchFamily="2" charset="0"/>
                  <a:cs typeface="Montserrat" charset="0"/>
                </a:rPr>
                <a:t> available, but the majority have suffered alteration in some form, by injected </a:t>
              </a:r>
              <a:r>
                <a:rPr lang="en-US" sz="1000" dirty="0" err="1">
                  <a:solidFill>
                    <a:schemeClr val="bg1"/>
                  </a:solidFill>
                  <a:latin typeface="Roboto Slab" pitchFamily="2" charset="0"/>
                  <a:ea typeface="Roboto Slab" pitchFamily="2" charset="0"/>
                  <a:cs typeface="Montserrat" charset="0"/>
                </a:rPr>
                <a:t>humour</a:t>
              </a:r>
              <a:r>
                <a:rPr lang="en-US" sz="1000" dirty="0">
                  <a:solidFill>
                    <a:schemeClr val="bg1"/>
                  </a:solidFill>
                  <a:latin typeface="Roboto Slab" pitchFamily="2" charset="0"/>
                  <a:ea typeface="Roboto Slab" pitchFamily="2" charset="0"/>
                  <a:cs typeface="Montserrat" charset="0"/>
                </a:rPr>
                <a:t>, or </a:t>
              </a:r>
              <a:r>
                <a:rPr lang="en-US" sz="1000" dirty="0" err="1">
                  <a:solidFill>
                    <a:schemeClr val="bg1"/>
                  </a:solidFill>
                  <a:latin typeface="Roboto Slab" pitchFamily="2" charset="0"/>
                  <a:ea typeface="Roboto Slab" pitchFamily="2" charset="0"/>
                  <a:cs typeface="Montserrat" charset="0"/>
                </a:rPr>
                <a:t>randomised</a:t>
              </a:r>
              <a:r>
                <a:rPr lang="en-US" sz="1000" dirty="0">
                  <a:solidFill>
                    <a:schemeClr val="bg1"/>
                  </a:solidFill>
                  <a:latin typeface="Roboto Slab" pitchFamily="2" charset="0"/>
                  <a:ea typeface="Roboto Slab" pitchFamily="2" charset="0"/>
                  <a:cs typeface="Montserrat" charset="0"/>
                </a:rPr>
                <a:t> words which don't look even slightly believable. If you are going to use a passage of </a:t>
              </a:r>
              <a:r>
                <a:rPr lang="en-US" sz="1000" dirty="0" err="1">
                  <a:solidFill>
                    <a:schemeClr val="bg1"/>
                  </a:solidFill>
                  <a:latin typeface="Roboto Slab" pitchFamily="2" charset="0"/>
                  <a:ea typeface="Roboto Slab" pitchFamily="2" charset="0"/>
                  <a:cs typeface="Montserrat" charset="0"/>
                </a:rPr>
                <a:t>lorem</a:t>
              </a:r>
              <a:r>
                <a:rPr lang="en-US" sz="1000" dirty="0">
                  <a:solidFill>
                    <a:schemeClr val="bg1"/>
                  </a:solidFill>
                  <a:latin typeface="Roboto Slab" pitchFamily="2" charset="0"/>
                  <a:ea typeface="Roboto Slab" pitchFamily="2" charset="0"/>
                  <a:cs typeface="Montserrat" charset="0"/>
                </a:rPr>
                <a:t> </a:t>
              </a:r>
              <a:r>
                <a:rPr lang="en-US" sz="1000" dirty="0" err="1">
                  <a:solidFill>
                    <a:schemeClr val="bg1"/>
                  </a:solidFill>
                  <a:latin typeface="Roboto Slab" pitchFamily="2" charset="0"/>
                  <a:ea typeface="Roboto Slab" pitchFamily="2" charset="0"/>
                  <a:cs typeface="Montserrat" charset="0"/>
                </a:rPr>
                <a:t>Ipsum</a:t>
              </a:r>
              <a:r>
                <a:rPr lang="en-US" sz="1000" dirty="0">
                  <a:solidFill>
                    <a:schemeClr val="bg1"/>
                  </a:solidFill>
                  <a:latin typeface="Roboto Slab" pitchFamily="2" charset="0"/>
                  <a:ea typeface="Roboto Slab" pitchFamily="2" charset="0"/>
                  <a:cs typeface="Montserrat" charset="0"/>
                </a:rPr>
                <a:t>.</a:t>
              </a:r>
            </a:p>
          </p:txBody>
        </p:sp>
      </p:grpSp>
    </p:spTree>
    <p:extLst>
      <p:ext uri="{BB962C8B-B14F-4D97-AF65-F5344CB8AC3E}">
        <p14:creationId xmlns:p14="http://schemas.microsoft.com/office/powerpoint/2010/main" val="3652477340"/>
      </p:ext>
    </p:extLst>
  </p:cSld>
  <p:clrMapOvr>
    <a:masterClrMapping/>
  </p:clrMapOvr>
</p:sld>
</file>

<file path=ppt/theme/theme1.xml><?xml version="1.0" encoding="utf-8"?>
<a:theme xmlns:a="http://schemas.openxmlformats.org/drawingml/2006/main" name="Office Theme">
  <a:themeElements>
    <a:clrScheme name="Custom 16">
      <a:dk1>
        <a:sysClr val="windowText" lastClr="000000"/>
      </a:dk1>
      <a:lt1>
        <a:sysClr val="window" lastClr="FFFFFF"/>
      </a:lt1>
      <a:dk2>
        <a:srgbClr val="6491C8"/>
      </a:dk2>
      <a:lt2>
        <a:srgbClr val="283440"/>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11398</TotalTime>
  <Words>1370</Words>
  <Application>Microsoft Office PowerPoint</Application>
  <PresentationFormat>Widescreen</PresentationFormat>
  <Paragraphs>171</Paragraphs>
  <Slides>21</Slides>
  <Notes>0</Notes>
  <HiddenSlides>0</HiddenSlides>
  <MMClips>0</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21</vt:i4>
      </vt:variant>
    </vt:vector>
  </HeadingPairs>
  <TitlesOfParts>
    <vt:vector size="39" baseType="lpstr">
      <vt:lpstr>Arial</vt:lpstr>
      <vt:lpstr>Bebas</vt:lpstr>
      <vt:lpstr>Bodoni 72 Book</vt:lpstr>
      <vt:lpstr>Calibri</vt:lpstr>
      <vt:lpstr>FontAwesome</vt:lpstr>
      <vt:lpstr>Gill Sans</vt:lpstr>
      <vt:lpstr>Montserrat</vt:lpstr>
      <vt:lpstr>Montserrat Light</vt:lpstr>
      <vt:lpstr>Montserrat-Regular</vt:lpstr>
      <vt:lpstr>Open Sans</vt:lpstr>
      <vt:lpstr>Open Sans </vt:lpstr>
      <vt:lpstr>Open Sans Extrabold</vt:lpstr>
      <vt:lpstr>Open Sans Light</vt:lpstr>
      <vt:lpstr>Open Sans Semibold</vt:lpstr>
      <vt:lpstr>Roboto Slab</vt:lpstr>
      <vt:lpstr>spinwerad</vt:lpstr>
      <vt:lpstr>ヒラギノ角ゴ ProN W3</vt:lpstr>
      <vt:lpstr>Office Theme</vt:lpstr>
      <vt:lpstr>PowerPoint Presentation</vt:lpstr>
      <vt:lpstr>PowerPoint Presentation</vt:lpstr>
      <vt:lpstr>PowerPoint Presentation</vt:lpstr>
      <vt:lpstr>PowerPoint Presentation</vt:lpstr>
      <vt:lpstr>Company About Us</vt:lpstr>
      <vt:lpstr>Company About Us</vt:lpstr>
      <vt:lpstr>Company About Us</vt:lpstr>
      <vt:lpstr>PowerPoint Presentation</vt:lpstr>
      <vt:lpstr>PowerPoint Presentation</vt:lpstr>
      <vt:lpstr>Company Service</vt:lpstr>
      <vt:lpstr>PowerPoint Presentation</vt:lpstr>
      <vt:lpstr>Company Service</vt:lpstr>
      <vt:lpstr>Company Service</vt:lpstr>
      <vt:lpstr>Company Team</vt:lpstr>
      <vt:lpstr>Company Team</vt:lpstr>
      <vt:lpstr>PowerPoint Presentation</vt:lpstr>
      <vt:lpstr>PowerPoint Presentation</vt:lpstr>
      <vt:lpstr>PowerPoint Presentation</vt:lpstr>
      <vt:lpstr>Company Timeline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Suman Sunar</cp:lastModifiedBy>
  <cp:revision>1851</cp:revision>
  <dcterms:created xsi:type="dcterms:W3CDTF">2017-09-28T05:04:55Z</dcterms:created>
  <dcterms:modified xsi:type="dcterms:W3CDTF">2018-10-11T10:42:04Z</dcterms:modified>
</cp:coreProperties>
</file>